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74" r:id="rId4"/>
    <p:sldId id="285" r:id="rId5"/>
    <p:sldId id="264" r:id="rId6"/>
    <p:sldId id="284" r:id="rId7"/>
    <p:sldId id="288" r:id="rId8"/>
    <p:sldId id="273" r:id="rId9"/>
    <p:sldId id="287" r:id="rId10"/>
    <p:sldId id="270" r:id="rId11"/>
    <p:sldId id="28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6F8F7"/>
    <a:srgbClr val="E3E9E6"/>
    <a:srgbClr val="DFE9E6"/>
    <a:srgbClr val="6B9989"/>
    <a:srgbClr val="577F71"/>
    <a:srgbClr val="22523B"/>
    <a:srgbClr val="83A99B"/>
    <a:srgbClr val="578F76"/>
    <a:srgbClr val="479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78DCE-51A6-4AE5-9485-023BBA4ED4CE}" v="416" dt="2021-09-04T02:37:33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6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 수미" userId="3d091dd9cbd79fe5" providerId="LiveId" clId="{6F078DCE-51A6-4AE5-9485-023BBA4ED4CE}"/>
    <pc:docChg chg="undo redo custSel addSld delSld modSld sldOrd modMainMaster">
      <pc:chgData name="한 수미" userId="3d091dd9cbd79fe5" providerId="LiveId" clId="{6F078DCE-51A6-4AE5-9485-023BBA4ED4CE}" dt="2021-08-18T05:31:58.439" v="1691"/>
      <pc:docMkLst>
        <pc:docMk/>
      </pc:docMkLst>
      <pc:sldChg chg="addSp delSp modSp mod setBg">
        <pc:chgData name="한 수미" userId="3d091dd9cbd79fe5" providerId="LiveId" clId="{6F078DCE-51A6-4AE5-9485-023BBA4ED4CE}" dt="2021-08-18T05:30:09.534" v="1649"/>
        <pc:sldMkLst>
          <pc:docMk/>
          <pc:sldMk cId="2553977762" sldId="262"/>
        </pc:sldMkLst>
        <pc:spChg chg="add mod">
          <ac:chgData name="한 수미" userId="3d091dd9cbd79fe5" providerId="LiveId" clId="{6F078DCE-51A6-4AE5-9485-023BBA4ED4CE}" dt="2021-08-10T19:37:18.834" v="361" actId="1035"/>
          <ac:spMkLst>
            <pc:docMk/>
            <pc:sldMk cId="2553977762" sldId="262"/>
            <ac:spMk id="2" creationId="{539C8FE8-BA5B-4C12-BAC6-C3EEC0E69C2D}"/>
          </ac:spMkLst>
        </pc:spChg>
        <pc:spChg chg="mod">
          <ac:chgData name="한 수미" userId="3d091dd9cbd79fe5" providerId="LiveId" clId="{6F078DCE-51A6-4AE5-9485-023BBA4ED4CE}" dt="2021-08-09T14:09:15.639" v="17" actId="1076"/>
          <ac:spMkLst>
            <pc:docMk/>
            <pc:sldMk cId="2553977762" sldId="262"/>
            <ac:spMk id="2" creationId="{BA35EB7E-B69C-4B56-9060-8BA962E3CE9B}"/>
          </ac:spMkLst>
        </pc:spChg>
        <pc:spChg chg="add mod">
          <ac:chgData name="한 수미" userId="3d091dd9cbd79fe5" providerId="LiveId" clId="{6F078DCE-51A6-4AE5-9485-023BBA4ED4CE}" dt="2021-08-09T14:09:12.459" v="16" actId="1076"/>
          <ac:spMkLst>
            <pc:docMk/>
            <pc:sldMk cId="2553977762" sldId="262"/>
            <ac:spMk id="4" creationId="{22FD5D5D-1A03-4321-9E3F-DE973E617C7E}"/>
          </ac:spMkLst>
        </pc:spChg>
        <pc:spChg chg="add mod">
          <ac:chgData name="한 수미" userId="3d091dd9cbd79fe5" providerId="LiveId" clId="{6F078DCE-51A6-4AE5-9485-023BBA4ED4CE}" dt="2021-08-18T05:30:09.534" v="1649"/>
          <ac:spMkLst>
            <pc:docMk/>
            <pc:sldMk cId="2553977762" sldId="262"/>
            <ac:spMk id="9" creationId="{7E3AD9CB-CFCE-4095-AB13-CC67CDE22CC6}"/>
          </ac:spMkLst>
        </pc:spChg>
        <pc:spChg chg="mod">
          <ac:chgData name="한 수미" userId="3d091dd9cbd79fe5" providerId="LiveId" clId="{6F078DCE-51A6-4AE5-9485-023BBA4ED4CE}" dt="2021-08-09T14:09:15.639" v="17" actId="1076"/>
          <ac:spMkLst>
            <pc:docMk/>
            <pc:sldMk cId="2553977762" sldId="262"/>
            <ac:spMk id="10" creationId="{53304C5A-67D8-4594-B2AA-3DB50E00EC60}"/>
          </ac:spMkLst>
        </pc:spChg>
        <pc:spChg chg="mod">
          <ac:chgData name="한 수미" userId="3d091dd9cbd79fe5" providerId="LiveId" clId="{6F078DCE-51A6-4AE5-9485-023BBA4ED4CE}" dt="2021-08-16T05:33:08.075" v="1620" actId="207"/>
          <ac:spMkLst>
            <pc:docMk/>
            <pc:sldMk cId="2553977762" sldId="262"/>
            <ac:spMk id="13" creationId="{CCF87FA4-E2ED-40E1-9007-87B65445E373}"/>
          </ac:spMkLst>
        </pc:spChg>
        <pc:spChg chg="mod">
          <ac:chgData name="한 수미" userId="3d091dd9cbd79fe5" providerId="LiveId" clId="{6F078DCE-51A6-4AE5-9485-023BBA4ED4CE}" dt="2021-08-11T10:06:19.569" v="477" actId="207"/>
          <ac:spMkLst>
            <pc:docMk/>
            <pc:sldMk cId="2553977762" sldId="262"/>
            <ac:spMk id="25" creationId="{14837554-332A-44AC-B111-3FEE5B90982D}"/>
          </ac:spMkLst>
        </pc:spChg>
        <pc:spChg chg="mod">
          <ac:chgData name="한 수미" userId="3d091dd9cbd79fe5" providerId="LiveId" clId="{6F078DCE-51A6-4AE5-9485-023BBA4ED4CE}" dt="2021-08-11T10:06:17.234" v="476" actId="207"/>
          <ac:spMkLst>
            <pc:docMk/>
            <pc:sldMk cId="2553977762" sldId="262"/>
            <ac:spMk id="27" creationId="{856C8DFD-4794-46C8-AD55-E3331A6AA96B}"/>
          </ac:spMkLst>
        </pc:spChg>
        <pc:spChg chg="mod">
          <ac:chgData name="한 수미" userId="3d091dd9cbd79fe5" providerId="LiveId" clId="{6F078DCE-51A6-4AE5-9485-023BBA4ED4CE}" dt="2021-08-10T19:36:06.358" v="332" actId="1076"/>
          <ac:spMkLst>
            <pc:docMk/>
            <pc:sldMk cId="2553977762" sldId="262"/>
            <ac:spMk id="29" creationId="{726807CC-6E9C-4C52-A163-572F216F2859}"/>
          </ac:spMkLst>
        </pc:spChg>
        <pc:cxnChg chg="add mod">
          <ac:chgData name="한 수미" userId="3d091dd9cbd79fe5" providerId="LiveId" clId="{6F078DCE-51A6-4AE5-9485-023BBA4ED4CE}" dt="2021-08-10T19:36:25.970" v="335" actId="1076"/>
          <ac:cxnSpMkLst>
            <pc:docMk/>
            <pc:sldMk cId="2553977762" sldId="262"/>
            <ac:cxnSpMk id="8" creationId="{FF994DB5-EF82-4CC8-AF1F-BADF1CB5BA0A}"/>
          </ac:cxnSpMkLst>
        </pc:cxnChg>
        <pc:cxnChg chg="mod">
          <ac:chgData name="한 수미" userId="3d091dd9cbd79fe5" providerId="LiveId" clId="{6F078DCE-51A6-4AE5-9485-023BBA4ED4CE}" dt="2021-08-10T19:35:46.779" v="326" actId="208"/>
          <ac:cxnSpMkLst>
            <pc:docMk/>
            <pc:sldMk cId="2553977762" sldId="262"/>
            <ac:cxnSpMk id="22" creationId="{821CA1DC-F86E-4894-A15D-0CEE6085916A}"/>
          </ac:cxnSpMkLst>
        </pc:cxnChg>
        <pc:cxnChg chg="del">
          <ac:chgData name="한 수미" userId="3d091dd9cbd79fe5" providerId="LiveId" clId="{6F078DCE-51A6-4AE5-9485-023BBA4ED4CE}" dt="2021-08-10T08:00:13.222" v="78" actId="478"/>
          <ac:cxnSpMkLst>
            <pc:docMk/>
            <pc:sldMk cId="2553977762" sldId="262"/>
            <ac:cxnSpMk id="32" creationId="{05520D93-3703-4D22-B5F1-AAB48CBAE313}"/>
          </ac:cxnSpMkLst>
        </pc:cxnChg>
      </pc:sldChg>
      <pc:sldChg chg="addSp delSp modSp mod">
        <pc:chgData name="한 수미" userId="3d091dd9cbd79fe5" providerId="LiveId" clId="{6F078DCE-51A6-4AE5-9485-023BBA4ED4CE}" dt="2021-08-18T05:30:10.935" v="1650"/>
        <pc:sldMkLst>
          <pc:docMk/>
          <pc:sldMk cId="4237684816" sldId="263"/>
        </pc:sldMkLst>
        <pc:spChg chg="add del mod">
          <ac:chgData name="한 수미" userId="3d091dd9cbd79fe5" providerId="LiveId" clId="{6F078DCE-51A6-4AE5-9485-023BBA4ED4CE}" dt="2021-08-09T14:11:21.613" v="44" actId="478"/>
          <ac:spMkLst>
            <pc:docMk/>
            <pc:sldMk cId="4237684816" sldId="263"/>
            <ac:spMk id="2" creationId="{2B4AA267-E437-4F5B-9776-5DEF43EB1C24}"/>
          </ac:spMkLst>
        </pc:spChg>
        <pc:spChg chg="add mod topLvl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4" creationId="{958D8F70-673E-4244-829F-FA09D7C6051A}"/>
          </ac:spMkLst>
        </pc:spChg>
        <pc:spChg chg="add mod">
          <ac:chgData name="한 수미" userId="3d091dd9cbd79fe5" providerId="LiveId" clId="{6F078DCE-51A6-4AE5-9485-023BBA4ED4CE}" dt="2021-08-18T05:30:10.935" v="1650"/>
          <ac:spMkLst>
            <pc:docMk/>
            <pc:sldMk cId="4237684816" sldId="263"/>
            <ac:spMk id="15" creationId="{576A1610-C836-43DB-87AF-B88FCCD971E0}"/>
          </ac:spMkLst>
        </pc:spChg>
        <pc:spChg chg="del mod">
          <ac:chgData name="한 수미" userId="3d091dd9cbd79fe5" providerId="LiveId" clId="{6F078DCE-51A6-4AE5-9485-023BBA4ED4CE}" dt="2021-08-13T06:14:00.467" v="724" actId="478"/>
          <ac:spMkLst>
            <pc:docMk/>
            <pc:sldMk cId="4237684816" sldId="263"/>
            <ac:spMk id="109" creationId="{A62017D3-119E-4543-8926-8DFF36AB4EE7}"/>
          </ac:spMkLst>
        </pc:spChg>
        <pc:spChg chg="mod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113" creationId="{4AD89931-D40B-424E-804A-9B73105DA281}"/>
          </ac:spMkLst>
        </pc:spChg>
        <pc:spChg chg="mod topLvl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116" creationId="{5EBF5097-349F-4521-B3EB-7E1DFF02AE3B}"/>
          </ac:spMkLst>
        </pc:spChg>
        <pc:spChg chg="mod topLvl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117" creationId="{95AC35E7-42BA-499D-8FEE-D2B4CFD634D4}"/>
          </ac:spMkLst>
        </pc:spChg>
        <pc:spChg chg="mod topLvl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123" creationId="{7E2A4382-2954-409E-AC6A-EEC0E5A9A65D}"/>
          </ac:spMkLst>
        </pc:spChg>
        <pc:spChg chg="mod topLvl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125" creationId="{FE7E0F80-1FE4-4838-8AF2-BD577A12F83F}"/>
          </ac:spMkLst>
        </pc:spChg>
        <pc:spChg chg="mod topLvl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126" creationId="{8227C382-9A6A-472D-9EE1-B04A8D9A4194}"/>
          </ac:spMkLst>
        </pc:spChg>
        <pc:spChg chg="mod topLvl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127" creationId="{BCA9D6ED-FFF6-4D71-9592-53B93143B652}"/>
          </ac:spMkLst>
        </pc:spChg>
        <pc:spChg chg="mod topLvl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129" creationId="{D69A4346-42F2-40A4-8B18-2E9315ACF16E}"/>
          </ac:spMkLst>
        </pc:spChg>
        <pc:spChg chg="mod topLvl">
          <ac:chgData name="한 수미" userId="3d091dd9cbd79fe5" providerId="LiveId" clId="{6F078DCE-51A6-4AE5-9485-023BBA4ED4CE}" dt="2021-08-11T10:06:23.963" v="478" actId="207"/>
          <ac:spMkLst>
            <pc:docMk/>
            <pc:sldMk cId="4237684816" sldId="263"/>
            <ac:spMk id="130" creationId="{8EF05C79-C76D-4937-AE56-FEBC411C624E}"/>
          </ac:spMkLst>
        </pc:spChg>
        <pc:grpChg chg="del">
          <ac:chgData name="한 수미" userId="3d091dd9cbd79fe5" providerId="LiveId" clId="{6F078DCE-51A6-4AE5-9485-023BBA4ED4CE}" dt="2021-08-10T19:38:04.734" v="372" actId="165"/>
          <ac:grpSpMkLst>
            <pc:docMk/>
            <pc:sldMk cId="4237684816" sldId="263"/>
            <ac:grpSpMk id="131" creationId="{9982DBEE-0993-4844-B1D1-9AC0F5B70137}"/>
          </ac:grpSpMkLst>
        </pc:grpChg>
        <pc:picChg chg="add del mod">
          <ac:chgData name="한 수미" userId="3d091dd9cbd79fe5" providerId="LiveId" clId="{6F078DCE-51A6-4AE5-9485-023BBA4ED4CE}" dt="2021-08-09T14:11:52.797" v="47" actId="478"/>
          <ac:picMkLst>
            <pc:docMk/>
            <pc:sldMk cId="4237684816" sldId="263"/>
            <ac:picMk id="6" creationId="{FDB2C218-8AC1-44EB-A30B-B5129D689259}"/>
          </ac:picMkLst>
        </pc:picChg>
        <pc:cxnChg chg="mod topLvl">
          <ac:chgData name="한 수미" userId="3d091dd9cbd79fe5" providerId="LiveId" clId="{6F078DCE-51A6-4AE5-9485-023BBA4ED4CE}" dt="2021-08-10T19:38:04.734" v="372" actId="165"/>
          <ac:cxnSpMkLst>
            <pc:docMk/>
            <pc:sldMk cId="4237684816" sldId="263"/>
            <ac:cxnSpMk id="112" creationId="{73E25856-0C67-4B26-89CF-AD23E06A951D}"/>
          </ac:cxnSpMkLst>
        </pc:cxnChg>
        <pc:cxnChg chg="mod topLvl">
          <ac:chgData name="한 수미" userId="3d091dd9cbd79fe5" providerId="LiveId" clId="{6F078DCE-51A6-4AE5-9485-023BBA4ED4CE}" dt="2021-08-10T19:38:04.734" v="372" actId="165"/>
          <ac:cxnSpMkLst>
            <pc:docMk/>
            <pc:sldMk cId="4237684816" sldId="263"/>
            <ac:cxnSpMk id="124" creationId="{846A9C7B-8ED9-4AB0-A396-36B4BD4A0B5B}"/>
          </ac:cxnSpMkLst>
        </pc:cxnChg>
        <pc:cxnChg chg="mod topLvl">
          <ac:chgData name="한 수미" userId="3d091dd9cbd79fe5" providerId="LiveId" clId="{6F078DCE-51A6-4AE5-9485-023BBA4ED4CE}" dt="2021-08-10T19:38:04.734" v="372" actId="165"/>
          <ac:cxnSpMkLst>
            <pc:docMk/>
            <pc:sldMk cId="4237684816" sldId="263"/>
            <ac:cxnSpMk id="128" creationId="{8807B45B-D2A2-474F-A26B-D14E7916CFDB}"/>
          </ac:cxnSpMkLst>
        </pc:cxnChg>
      </pc:sldChg>
      <pc:sldChg chg="addSp delSp modSp add mod">
        <pc:chgData name="한 수미" userId="3d091dd9cbd79fe5" providerId="LiveId" clId="{6F078DCE-51A6-4AE5-9485-023BBA4ED4CE}" dt="2021-08-18T05:30:13.871" v="1653"/>
        <pc:sldMkLst>
          <pc:docMk/>
          <pc:sldMk cId="3058146151" sldId="264"/>
        </pc:sldMkLst>
        <pc:spChg chg="add del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2" creationId="{69688C57-1D99-4BC1-B23B-C65754B30E1D}"/>
          </ac:spMkLst>
        </pc:spChg>
        <pc:spChg chg="add mod">
          <ac:chgData name="한 수미" userId="3d091dd9cbd79fe5" providerId="LiveId" clId="{6F078DCE-51A6-4AE5-9485-023BBA4ED4CE}" dt="2021-08-09T14:12:29.905" v="53" actId="14100"/>
          <ac:spMkLst>
            <pc:docMk/>
            <pc:sldMk cId="3058146151" sldId="264"/>
            <ac:spMk id="3" creationId="{10B8FF9A-E300-45B6-9223-A8C5EA824009}"/>
          </ac:spMkLst>
        </pc:spChg>
        <pc:spChg chg="del">
          <ac:chgData name="한 수미" userId="3d091dd9cbd79fe5" providerId="LiveId" clId="{6F078DCE-51A6-4AE5-9485-023BBA4ED4CE}" dt="2021-08-09T14:12:04.627" v="49" actId="478"/>
          <ac:spMkLst>
            <pc:docMk/>
            <pc:sldMk cId="3058146151" sldId="264"/>
            <ac:spMk id="4" creationId="{958D8F70-673E-4244-829F-FA09D7C6051A}"/>
          </ac:spMkLst>
        </pc:spChg>
        <pc:spChg chg="add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5" creationId="{69C15E77-F333-45F1-9D2B-7788499564CD}"/>
          </ac:spMkLst>
        </pc:spChg>
        <pc:spChg chg="add mod">
          <ac:chgData name="한 수미" userId="3d091dd9cbd79fe5" providerId="LiveId" clId="{6F078DCE-51A6-4AE5-9485-023BBA4ED4CE}" dt="2021-08-11T10:07:50.846" v="491" actId="207"/>
          <ac:spMkLst>
            <pc:docMk/>
            <pc:sldMk cId="3058146151" sldId="264"/>
            <ac:spMk id="27" creationId="{A39B3C9C-0104-4F2F-A8B5-F9C8CE795A1E}"/>
          </ac:spMkLst>
        </pc:spChg>
        <pc:spChg chg="add mod">
          <ac:chgData name="한 수미" userId="3d091dd9cbd79fe5" providerId="LiveId" clId="{6F078DCE-51A6-4AE5-9485-023BBA4ED4CE}" dt="2021-08-11T10:07:45.799" v="490" actId="207"/>
          <ac:spMkLst>
            <pc:docMk/>
            <pc:sldMk cId="3058146151" sldId="264"/>
            <ac:spMk id="28" creationId="{9E151B0C-BAC1-439D-B27A-C046850AD7F7}"/>
          </ac:spMkLst>
        </pc:spChg>
        <pc:spChg chg="add mod">
          <ac:chgData name="한 수미" userId="3d091dd9cbd79fe5" providerId="LiveId" clId="{6F078DCE-51A6-4AE5-9485-023BBA4ED4CE}" dt="2021-08-11T10:07:45.799" v="490" actId="207"/>
          <ac:spMkLst>
            <pc:docMk/>
            <pc:sldMk cId="3058146151" sldId="264"/>
            <ac:spMk id="29" creationId="{9EF814CC-CF41-490F-9FEC-9100356CE3B6}"/>
          </ac:spMkLst>
        </pc:spChg>
        <pc:spChg chg="add mod">
          <ac:chgData name="한 수미" userId="3d091dd9cbd79fe5" providerId="LiveId" clId="{6F078DCE-51A6-4AE5-9485-023BBA4ED4CE}" dt="2021-08-11T10:07:45.799" v="490" actId="207"/>
          <ac:spMkLst>
            <pc:docMk/>
            <pc:sldMk cId="3058146151" sldId="264"/>
            <ac:spMk id="30" creationId="{2E70921D-DCDD-4C5A-A541-146D9979211D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31" creationId="{2131BC82-1CE9-4D5E-BCC2-42BDCAFBEB56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32" creationId="{AA53BFB8-7FEC-4A3E-B3AB-0CEE76055FF8}"/>
          </ac:spMkLst>
        </pc:spChg>
        <pc:spChg chg="add del mod topLvl">
          <ac:chgData name="한 수미" userId="3d091dd9cbd79fe5" providerId="LiveId" clId="{6F078DCE-51A6-4AE5-9485-023BBA4ED4CE}" dt="2021-08-11T10:13:56.130" v="594" actId="1037"/>
          <ac:spMkLst>
            <pc:docMk/>
            <pc:sldMk cId="3058146151" sldId="264"/>
            <ac:spMk id="33" creationId="{34EDD44C-E7E4-454E-A6BA-465A8CD68B26}"/>
          </ac:spMkLst>
        </pc:spChg>
        <pc:spChg chg="add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34" creationId="{FC287269-9AD2-4AEC-B3D3-3CF0803BD7E9}"/>
          </ac:spMkLst>
        </pc:spChg>
        <pc:spChg chg="add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35" creationId="{415F186E-AC24-4433-BD0D-E2728CD9464B}"/>
          </ac:spMkLst>
        </pc:spChg>
        <pc:spChg chg="add del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36" creationId="{CCCB6F29-79AF-48D0-8061-2C05E2373893}"/>
          </ac:spMkLst>
        </pc:spChg>
        <pc:spChg chg="add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37" creationId="{5FE10CEF-5875-46F2-8653-561E45839288}"/>
          </ac:spMkLst>
        </pc:spChg>
        <pc:spChg chg="add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38" creationId="{C480E7BA-BF52-4FCF-AE76-16759D799522}"/>
          </ac:spMkLst>
        </pc:spChg>
        <pc:spChg chg="add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39" creationId="{ADFBC1C8-5392-4715-8F47-F7B3911FAA66}"/>
          </ac:spMkLst>
        </pc:spChg>
        <pc:spChg chg="mod topLvl">
          <ac:chgData name="한 수미" userId="3d091dd9cbd79fe5" providerId="LiveId" clId="{6F078DCE-51A6-4AE5-9485-023BBA4ED4CE}" dt="2021-08-11T10:13:56.130" v="594" actId="1037"/>
          <ac:spMkLst>
            <pc:docMk/>
            <pc:sldMk cId="3058146151" sldId="264"/>
            <ac:spMk id="40" creationId="{9879DB84-74C5-4EBD-AB6A-730BEEB9D4A8}"/>
          </ac:spMkLst>
        </pc:spChg>
        <pc:spChg chg="mod topLvl">
          <ac:chgData name="한 수미" userId="3d091dd9cbd79fe5" providerId="LiveId" clId="{6F078DCE-51A6-4AE5-9485-023BBA4ED4CE}" dt="2021-08-11T10:13:56.130" v="594" actId="1037"/>
          <ac:spMkLst>
            <pc:docMk/>
            <pc:sldMk cId="3058146151" sldId="264"/>
            <ac:spMk id="41" creationId="{4648F96E-6328-4580-A70E-BB980BDA85EF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42" creationId="{B9DDABC1-3645-4E78-8377-2B55C304CAA7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43" creationId="{56572E87-A513-4EFA-8995-24B28A1B9FD6}"/>
          </ac:spMkLst>
        </pc:spChg>
        <pc:spChg chg="add del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44" creationId="{660DD68D-D178-4932-9829-9F1C912B0FE6}"/>
          </ac:spMkLst>
        </pc:spChg>
        <pc:spChg chg="add del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45" creationId="{22F72EAC-FDED-424D-9ED4-EC6E79BD0699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46" creationId="{70E9693B-9B82-482D-9856-53DC10CEEAAB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47" creationId="{30269922-B045-445A-A76A-CA69A2126A8A}"/>
          </ac:spMkLst>
        </pc:spChg>
        <pc:spChg chg="add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48" creationId="{5DD5C182-084B-4867-ACC2-31B4BD57D389}"/>
          </ac:spMkLst>
        </pc:spChg>
        <pc:spChg chg="add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49" creationId="{9A134B01-3C5A-4363-8BC4-BA24A9787792}"/>
          </ac:spMkLst>
        </pc:spChg>
        <pc:spChg chg="add mod">
          <ac:chgData name="한 수미" userId="3d091dd9cbd79fe5" providerId="LiveId" clId="{6F078DCE-51A6-4AE5-9485-023BBA4ED4CE}" dt="2021-08-18T05:30:13.871" v="1653"/>
          <ac:spMkLst>
            <pc:docMk/>
            <pc:sldMk cId="3058146151" sldId="264"/>
            <ac:spMk id="50" creationId="{3EB31BEA-5B46-4EFF-BC6B-66B3258EAAE3}"/>
          </ac:spMkLst>
        </pc:spChg>
        <pc:spChg chg="add mod">
          <ac:chgData name="한 수미" userId="3d091dd9cbd79fe5" providerId="LiveId" clId="{6F078DCE-51A6-4AE5-9485-023BBA4ED4CE}" dt="2021-08-11T10:13:47.235" v="590" actId="571"/>
          <ac:spMkLst>
            <pc:docMk/>
            <pc:sldMk cId="3058146151" sldId="264"/>
            <ac:spMk id="50" creationId="{6632642D-0286-42D4-B374-FCAE1ACAE388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51" creationId="{3738F8A6-CEEC-4D18-AFE3-205BB9FDE21E}"/>
          </ac:spMkLst>
        </pc:spChg>
        <pc:spChg chg="mod topLvl">
          <ac:chgData name="한 수미" userId="3d091dd9cbd79fe5" providerId="LiveId" clId="{6F078DCE-51A6-4AE5-9485-023BBA4ED4CE}" dt="2021-08-11T10:13:56.130" v="594" actId="1037"/>
          <ac:spMkLst>
            <pc:docMk/>
            <pc:sldMk cId="3058146151" sldId="264"/>
            <ac:spMk id="52" creationId="{C973123A-9B42-4ABB-82AA-47FFADD60FD0}"/>
          </ac:spMkLst>
        </pc:spChg>
        <pc:spChg chg="mod topLvl">
          <ac:chgData name="한 수미" userId="3d091dd9cbd79fe5" providerId="LiveId" clId="{6F078DCE-51A6-4AE5-9485-023BBA4ED4CE}" dt="2021-08-11T10:13:56.130" v="594" actId="1037"/>
          <ac:spMkLst>
            <pc:docMk/>
            <pc:sldMk cId="3058146151" sldId="264"/>
            <ac:spMk id="53" creationId="{E3F4D158-D06F-4D5B-BCD8-E4DFAB282B4A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54" creationId="{B3BE2A1B-82BE-4933-A3EC-D8EE7BFA2373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55" creationId="{75DE53D2-A609-40AF-8ABF-7F09288C1C87}"/>
          </ac:spMkLst>
        </pc:spChg>
        <pc:spChg chg="add del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56" creationId="{E3169050-79DB-43B9-882E-9D2D47F7441D}"/>
          </ac:spMkLst>
        </pc:spChg>
        <pc:spChg chg="add del 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57" creationId="{E87285B4-9636-4D62-8333-AECF5423D646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58" creationId="{C1486AC7-711C-4C8C-8343-02C7F6DED5B0}"/>
          </ac:spMkLst>
        </pc:spChg>
        <pc:spChg chg="mod topLvl">
          <ac:chgData name="한 수미" userId="3d091dd9cbd79fe5" providerId="LiveId" clId="{6F078DCE-51A6-4AE5-9485-023BBA4ED4CE}" dt="2021-08-11T10:13:35.564" v="586" actId="1076"/>
          <ac:spMkLst>
            <pc:docMk/>
            <pc:sldMk cId="3058146151" sldId="264"/>
            <ac:spMk id="59" creationId="{680760DC-5210-4EFA-9979-874B32F00C30}"/>
          </ac:spMkLst>
        </pc:spChg>
        <pc:spChg chg="add mod">
          <ac:chgData name="한 수미" userId="3d091dd9cbd79fe5" providerId="LiveId" clId="{6F078DCE-51A6-4AE5-9485-023BBA4ED4CE}" dt="2021-08-11T10:13:47.235" v="590" actId="571"/>
          <ac:spMkLst>
            <pc:docMk/>
            <pc:sldMk cId="3058146151" sldId="264"/>
            <ac:spMk id="60" creationId="{06F33A06-94AC-43EA-A8E0-805549D5439F}"/>
          </ac:spMkLst>
        </pc:spChg>
        <pc:spChg chg="add mod">
          <ac:chgData name="한 수미" userId="3d091dd9cbd79fe5" providerId="LiveId" clId="{6F078DCE-51A6-4AE5-9485-023BBA4ED4CE}" dt="2021-08-11T10:13:47.235" v="590" actId="571"/>
          <ac:spMkLst>
            <pc:docMk/>
            <pc:sldMk cId="3058146151" sldId="264"/>
            <ac:spMk id="61" creationId="{AA3F2DE8-B3F0-4575-AB43-9F491C573211}"/>
          </ac:spMkLst>
        </pc:spChg>
        <pc:spChg chg="add mod">
          <ac:chgData name="한 수미" userId="3d091dd9cbd79fe5" providerId="LiveId" clId="{6F078DCE-51A6-4AE5-9485-023BBA4ED4CE}" dt="2021-08-11T10:13:47.235" v="590" actId="571"/>
          <ac:spMkLst>
            <pc:docMk/>
            <pc:sldMk cId="3058146151" sldId="264"/>
            <ac:spMk id="62" creationId="{B502CD67-7B93-4179-84EA-D87A475CADBB}"/>
          </ac:spMkLst>
        </pc:spChg>
        <pc:spChg chg="add mod">
          <ac:chgData name="한 수미" userId="3d091dd9cbd79fe5" providerId="LiveId" clId="{6F078DCE-51A6-4AE5-9485-023BBA4ED4CE}" dt="2021-08-11T10:13:47.235" v="590" actId="571"/>
          <ac:spMkLst>
            <pc:docMk/>
            <pc:sldMk cId="3058146151" sldId="264"/>
            <ac:spMk id="63" creationId="{B7A70D6E-60E8-4D8F-8764-0C5D4B2A4F0D}"/>
          </ac:spMkLst>
        </pc:spChg>
        <pc:spChg chg="del">
          <ac:chgData name="한 수미" userId="3d091dd9cbd79fe5" providerId="LiveId" clId="{6F078DCE-51A6-4AE5-9485-023BBA4ED4CE}" dt="2021-08-10T19:39:15.283" v="382" actId="478"/>
          <ac:spMkLst>
            <pc:docMk/>
            <pc:sldMk cId="3058146151" sldId="264"/>
            <ac:spMk id="76" creationId="{A41E52C4-1476-4AC6-8F36-4CE0C1739401}"/>
          </ac:spMkLst>
        </pc:spChg>
        <pc:spChg chg="del">
          <ac:chgData name="한 수미" userId="3d091dd9cbd79fe5" providerId="LiveId" clId="{6F078DCE-51A6-4AE5-9485-023BBA4ED4CE}" dt="2021-08-10T19:39:15.283" v="382" actId="478"/>
          <ac:spMkLst>
            <pc:docMk/>
            <pc:sldMk cId="3058146151" sldId="264"/>
            <ac:spMk id="77" creationId="{A074A803-9322-49BD-B0E0-C07C4A240EB2}"/>
          </ac:spMkLst>
        </pc:spChg>
        <pc:spChg chg="del">
          <ac:chgData name="한 수미" userId="3d091dd9cbd79fe5" providerId="LiveId" clId="{6F078DCE-51A6-4AE5-9485-023BBA4ED4CE}" dt="2021-08-10T19:39:15.283" v="382" actId="478"/>
          <ac:spMkLst>
            <pc:docMk/>
            <pc:sldMk cId="3058146151" sldId="264"/>
            <ac:spMk id="78" creationId="{E80F43CC-552A-4904-ABE9-B0B8AA3C08EC}"/>
          </ac:spMkLst>
        </pc:spChg>
        <pc:spChg chg="del">
          <ac:chgData name="한 수미" userId="3d091dd9cbd79fe5" providerId="LiveId" clId="{6F078DCE-51A6-4AE5-9485-023BBA4ED4CE}" dt="2021-08-10T19:39:15.283" v="382" actId="478"/>
          <ac:spMkLst>
            <pc:docMk/>
            <pc:sldMk cId="3058146151" sldId="264"/>
            <ac:spMk id="79" creationId="{3A030ECD-DDB5-47FA-80F3-E47AC8FBD6A5}"/>
          </ac:spMkLst>
        </pc:spChg>
        <pc:grpChg chg="add del mod">
          <ac:chgData name="한 수미" userId="3d091dd9cbd79fe5" providerId="LiveId" clId="{6F078DCE-51A6-4AE5-9485-023BBA4ED4CE}" dt="2021-08-11T10:10:52.358" v="536" actId="165"/>
          <ac:grpSpMkLst>
            <pc:docMk/>
            <pc:sldMk cId="3058146151" sldId="264"/>
            <ac:grpSpMk id="3" creationId="{912B0162-47EB-4CF2-8884-CAC655BFFAAF}"/>
          </ac:grpSpMkLst>
        </pc:grpChg>
        <pc:grpChg chg="add del mod">
          <ac:chgData name="한 수미" userId="3d091dd9cbd79fe5" providerId="LiveId" clId="{6F078DCE-51A6-4AE5-9485-023BBA4ED4CE}" dt="2021-08-11T10:11:09.174" v="541" actId="165"/>
          <ac:grpSpMkLst>
            <pc:docMk/>
            <pc:sldMk cId="3058146151" sldId="264"/>
            <ac:grpSpMk id="4" creationId="{09584382-243D-42ED-9ACB-77F77AB9483F}"/>
          </ac:grpSpMkLst>
        </pc:grpChg>
        <pc:grpChg chg="add del mod">
          <ac:chgData name="한 수미" userId="3d091dd9cbd79fe5" providerId="LiveId" clId="{6F078DCE-51A6-4AE5-9485-023BBA4ED4CE}" dt="2021-08-11T10:11:21.779" v="543" actId="165"/>
          <ac:grpSpMkLst>
            <pc:docMk/>
            <pc:sldMk cId="3058146151" sldId="264"/>
            <ac:grpSpMk id="6" creationId="{E0156FB1-33F9-45CA-A99E-FACB9CEEFD1B}"/>
          </ac:grpSpMkLst>
        </pc:grpChg>
        <pc:cxnChg chg="mod topLvl">
          <ac:chgData name="한 수미" userId="3d091dd9cbd79fe5" providerId="LiveId" clId="{6F078DCE-51A6-4AE5-9485-023BBA4ED4CE}" dt="2021-08-16T05:34:38.531" v="1631" actId="1582"/>
          <ac:cxnSpMkLst>
            <pc:docMk/>
            <pc:sldMk cId="3058146151" sldId="264"/>
            <ac:cxnSpMk id="67" creationId="{3348329D-4499-4408-BF87-7961BB3F1716}"/>
          </ac:cxnSpMkLst>
        </pc:cxnChg>
      </pc:sldChg>
      <pc:sldChg chg="addSp modSp mod">
        <pc:chgData name="한 수미" userId="3d091dd9cbd79fe5" providerId="LiveId" clId="{6F078DCE-51A6-4AE5-9485-023BBA4ED4CE}" dt="2021-08-18T05:30:11.654" v="1651"/>
        <pc:sldMkLst>
          <pc:docMk/>
          <pc:sldMk cId="3057839469" sldId="265"/>
        </pc:sldMkLst>
        <pc:spChg chg="add mod">
          <ac:chgData name="한 수미" userId="3d091dd9cbd79fe5" providerId="LiveId" clId="{6F078DCE-51A6-4AE5-9485-023BBA4ED4CE}" dt="2021-08-18T05:30:11.654" v="1651"/>
          <ac:spMkLst>
            <pc:docMk/>
            <pc:sldMk cId="3057839469" sldId="265"/>
            <ac:spMk id="6" creationId="{F971E573-48B7-4BAE-9A09-A7344038D7F1}"/>
          </ac:spMkLst>
        </pc:spChg>
        <pc:spChg chg="mod">
          <ac:chgData name="한 수미" userId="3d091dd9cbd79fe5" providerId="LiveId" clId="{6F078DCE-51A6-4AE5-9485-023BBA4ED4CE}" dt="2021-08-11T10:06:30.053" v="479" actId="207"/>
          <ac:spMkLst>
            <pc:docMk/>
            <pc:sldMk cId="3057839469" sldId="265"/>
            <ac:spMk id="35" creationId="{73F4E395-D679-4EF5-A6D3-80FA4BB274C5}"/>
          </ac:spMkLst>
        </pc:spChg>
        <pc:spChg chg="mod">
          <ac:chgData name="한 수미" userId="3d091dd9cbd79fe5" providerId="LiveId" clId="{6F078DCE-51A6-4AE5-9485-023BBA4ED4CE}" dt="2021-08-11T10:06:30.053" v="479" actId="207"/>
          <ac:spMkLst>
            <pc:docMk/>
            <pc:sldMk cId="3057839469" sldId="265"/>
            <ac:spMk id="37" creationId="{5721DE91-787C-4781-8148-FFF50B50A33D}"/>
          </ac:spMkLst>
        </pc:spChg>
        <pc:spChg chg="mod">
          <ac:chgData name="한 수미" userId="3d091dd9cbd79fe5" providerId="LiveId" clId="{6F078DCE-51A6-4AE5-9485-023BBA4ED4CE}" dt="2021-08-11T10:06:30.053" v="479" actId="207"/>
          <ac:spMkLst>
            <pc:docMk/>
            <pc:sldMk cId="3057839469" sldId="265"/>
            <ac:spMk id="38" creationId="{67D5AE84-FEE6-4298-B99B-C2AD5BC2C124}"/>
          </ac:spMkLst>
        </pc:spChg>
        <pc:cxnChg chg="mod">
          <ac:chgData name="한 수미" userId="3d091dd9cbd79fe5" providerId="LiveId" clId="{6F078DCE-51A6-4AE5-9485-023BBA4ED4CE}" dt="2021-08-10T19:38:16.193" v="374" actId="208"/>
          <ac:cxnSpMkLst>
            <pc:docMk/>
            <pc:sldMk cId="3057839469" sldId="265"/>
            <ac:cxnSpMk id="9" creationId="{D487351E-E9E3-4CA5-9F9A-68211728F757}"/>
          </ac:cxnSpMkLst>
        </pc:cxnChg>
      </pc:sldChg>
      <pc:sldChg chg="addSp delSp modSp mod">
        <pc:chgData name="한 수미" userId="3d091dd9cbd79fe5" providerId="LiveId" clId="{6F078DCE-51A6-4AE5-9485-023BBA4ED4CE}" dt="2021-08-18T05:30:19.373" v="1655"/>
        <pc:sldMkLst>
          <pc:docMk/>
          <pc:sldMk cId="3773811418" sldId="266"/>
        </pc:sldMkLst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2" creationId="{53E0D202-A4C1-40BC-BE25-89839AAF58EF}"/>
          </ac:spMkLst>
        </pc:spChg>
        <pc:spChg chg="add del mod">
          <ac:chgData name="한 수미" userId="3d091dd9cbd79fe5" providerId="LiveId" clId="{6F078DCE-51A6-4AE5-9485-023BBA4ED4CE}" dt="2021-08-11T10:19:44.355" v="636" actId="478"/>
          <ac:spMkLst>
            <pc:docMk/>
            <pc:sldMk cId="3773811418" sldId="266"/>
            <ac:spMk id="26" creationId="{DD76914C-05FA-49DD-B1E7-006925A3F3BA}"/>
          </ac:spMkLst>
        </pc:spChg>
        <pc:spChg chg="add mod">
          <ac:chgData name="한 수미" userId="3d091dd9cbd79fe5" providerId="LiveId" clId="{6F078DCE-51A6-4AE5-9485-023BBA4ED4CE}" dt="2021-08-18T05:30:19.373" v="1655"/>
          <ac:spMkLst>
            <pc:docMk/>
            <pc:sldMk cId="3773811418" sldId="266"/>
            <ac:spMk id="27" creationId="{5A9EA750-A9BD-411C-9BDC-C0C547F738CE}"/>
          </ac:spMkLst>
        </pc:spChg>
        <pc:spChg chg="add del mod">
          <ac:chgData name="한 수미" userId="3d091dd9cbd79fe5" providerId="LiveId" clId="{6F078DCE-51A6-4AE5-9485-023BBA4ED4CE}" dt="2021-08-11T10:19:44.355" v="636" actId="478"/>
          <ac:spMkLst>
            <pc:docMk/>
            <pc:sldMk cId="3773811418" sldId="266"/>
            <ac:spMk id="27" creationId="{A3A05624-6E4F-412E-ABC7-D0CC27EB0E4D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28" creationId="{2CF5FE6C-B823-468B-B71C-34931398427E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29" creationId="{EF698A68-7AA5-4408-B8C8-567D2CF1C03C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30" creationId="{31BF58B7-18F2-407C-ADA8-24D3187F7BCD}"/>
          </ac:spMkLst>
        </pc:spChg>
        <pc:spChg chg="add del mod">
          <ac:chgData name="한 수미" userId="3d091dd9cbd79fe5" providerId="LiveId" clId="{6F078DCE-51A6-4AE5-9485-023BBA4ED4CE}" dt="2021-08-11T10:19:44.355" v="636" actId="478"/>
          <ac:spMkLst>
            <pc:docMk/>
            <pc:sldMk cId="3773811418" sldId="266"/>
            <ac:spMk id="31" creationId="{056F1783-E974-44AC-9B7F-60C3D136FBA1}"/>
          </ac:spMkLst>
        </pc:spChg>
        <pc:spChg chg="add del mod">
          <ac:chgData name="한 수미" userId="3d091dd9cbd79fe5" providerId="LiveId" clId="{6F078DCE-51A6-4AE5-9485-023BBA4ED4CE}" dt="2021-08-11T10:19:44.355" v="636" actId="478"/>
          <ac:spMkLst>
            <pc:docMk/>
            <pc:sldMk cId="3773811418" sldId="266"/>
            <ac:spMk id="32" creationId="{0051337A-B702-4AA2-B553-11F7DDF337E2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33" creationId="{579DA97B-5E1C-45C3-B175-F00932A7968A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34" creationId="{658DDAFB-422A-4F9F-AC29-32831668F13F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35" creationId="{D0ADD060-2B84-4007-88C7-A1DC04BB66F5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36" creationId="{B042BEB0-9511-431D-B4A9-36A72E373A6C}"/>
          </ac:spMkLst>
        </pc:spChg>
        <pc:spChg chg="add mod">
          <ac:chgData name="한 수미" userId="3d091dd9cbd79fe5" providerId="LiveId" clId="{6F078DCE-51A6-4AE5-9485-023BBA4ED4CE}" dt="2021-08-11T10:20:01.753" v="638" actId="207"/>
          <ac:spMkLst>
            <pc:docMk/>
            <pc:sldMk cId="3773811418" sldId="266"/>
            <ac:spMk id="37" creationId="{A62846FD-0B59-4451-85CD-D3497662EC05}"/>
          </ac:spMkLst>
        </pc:spChg>
        <pc:spChg chg="add mod">
          <ac:chgData name="한 수미" userId="3d091dd9cbd79fe5" providerId="LiveId" clId="{6F078DCE-51A6-4AE5-9485-023BBA4ED4CE}" dt="2021-08-11T10:19:44.645" v="637"/>
          <ac:spMkLst>
            <pc:docMk/>
            <pc:sldMk cId="3773811418" sldId="266"/>
            <ac:spMk id="38" creationId="{5C945D9E-6E5B-4D16-8F09-A7EE1149DAEF}"/>
          </ac:spMkLst>
        </pc:spChg>
        <pc:spChg chg="add mod">
          <ac:chgData name="한 수미" userId="3d091dd9cbd79fe5" providerId="LiveId" clId="{6F078DCE-51A6-4AE5-9485-023BBA4ED4CE}" dt="2021-08-11T10:19:44.645" v="637"/>
          <ac:spMkLst>
            <pc:docMk/>
            <pc:sldMk cId="3773811418" sldId="266"/>
            <ac:spMk id="39" creationId="{7E864209-1078-4AE8-899C-80D61A271D51}"/>
          </ac:spMkLst>
        </pc:spChg>
        <pc:spChg chg="add mod">
          <ac:chgData name="한 수미" userId="3d091dd9cbd79fe5" providerId="LiveId" clId="{6F078DCE-51A6-4AE5-9485-023BBA4ED4CE}" dt="2021-08-11T10:19:44.645" v="637"/>
          <ac:spMkLst>
            <pc:docMk/>
            <pc:sldMk cId="3773811418" sldId="266"/>
            <ac:spMk id="40" creationId="{4290E9A7-1183-415F-935C-3B75BD4AF265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49" creationId="{3D48AFB2-E764-4580-B58C-DE03CA90E1A1}"/>
          </ac:spMkLst>
        </pc:spChg>
        <pc:spChg chg="mod">
          <ac:chgData name="한 수미" userId="3d091dd9cbd79fe5" providerId="LiveId" clId="{6F078DCE-51A6-4AE5-9485-023BBA4ED4CE}" dt="2021-08-13T06:15:45.660" v="753" actId="20577"/>
          <ac:spMkLst>
            <pc:docMk/>
            <pc:sldMk cId="3773811418" sldId="266"/>
            <ac:spMk id="60" creationId="{FC294508-CEFA-487F-AD6B-B990D8497FAB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63" creationId="{8AE799CD-DF12-4560-933E-05D0E1F38EB6}"/>
          </ac:spMkLst>
        </pc:spChg>
        <pc:spChg chg="mod">
          <ac:chgData name="한 수미" userId="3d091dd9cbd79fe5" providerId="LiveId" clId="{6F078DCE-51A6-4AE5-9485-023BBA4ED4CE}" dt="2021-08-13T06:15:46.833" v="754" actId="20577"/>
          <ac:spMkLst>
            <pc:docMk/>
            <pc:sldMk cId="3773811418" sldId="266"/>
            <ac:spMk id="64" creationId="{0EBB9098-FA2A-46D0-894B-A5775D2CB4F6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65" creationId="{02BE22E2-0C89-44E6-A432-14E419A05354}"/>
          </ac:spMkLst>
        </pc:spChg>
        <pc:spChg chg="mod">
          <ac:chgData name="한 수미" userId="3d091dd9cbd79fe5" providerId="LiveId" clId="{6F078DCE-51A6-4AE5-9485-023BBA4ED4CE}" dt="2021-08-13T06:15:48.202" v="755" actId="20577"/>
          <ac:spMkLst>
            <pc:docMk/>
            <pc:sldMk cId="3773811418" sldId="266"/>
            <ac:spMk id="66" creationId="{ED6DC71E-AD30-4EB8-86A0-3B655672212C}"/>
          </ac:spMkLst>
        </pc:spChg>
        <pc:spChg chg="mod">
          <ac:chgData name="한 수미" userId="3d091dd9cbd79fe5" providerId="LiveId" clId="{6F078DCE-51A6-4AE5-9485-023BBA4ED4CE}" dt="2021-08-13T06:15:34.562" v="750" actId="164"/>
          <ac:spMkLst>
            <pc:docMk/>
            <pc:sldMk cId="3773811418" sldId="266"/>
            <ac:spMk id="68" creationId="{DDA695FE-2A97-4B64-9AEE-7948E2B8DF5A}"/>
          </ac:spMkLst>
        </pc:spChg>
        <pc:spChg chg="mod">
          <ac:chgData name="한 수미" userId="3d091dd9cbd79fe5" providerId="LiveId" clId="{6F078DCE-51A6-4AE5-9485-023BBA4ED4CE}" dt="2021-08-13T06:15:49.584" v="756" actId="20577"/>
          <ac:spMkLst>
            <pc:docMk/>
            <pc:sldMk cId="3773811418" sldId="266"/>
            <ac:spMk id="69" creationId="{5FB2FD7B-DFAE-4A24-9957-2D0B4EDCEB4B}"/>
          </ac:spMkLst>
        </pc:spChg>
        <pc:spChg chg="del">
          <ac:chgData name="한 수미" userId="3d091dd9cbd79fe5" providerId="LiveId" clId="{6F078DCE-51A6-4AE5-9485-023BBA4ED4CE}" dt="2021-08-10T19:39:22.463" v="386" actId="478"/>
          <ac:spMkLst>
            <pc:docMk/>
            <pc:sldMk cId="3773811418" sldId="266"/>
            <ac:spMk id="70" creationId="{341A854C-BE82-4E38-9AFF-54858726EF9E}"/>
          </ac:spMkLst>
        </pc:spChg>
        <pc:spChg chg="del">
          <ac:chgData name="한 수미" userId="3d091dd9cbd79fe5" providerId="LiveId" clId="{6F078DCE-51A6-4AE5-9485-023BBA4ED4CE}" dt="2021-08-10T19:39:22.463" v="386" actId="478"/>
          <ac:spMkLst>
            <pc:docMk/>
            <pc:sldMk cId="3773811418" sldId="266"/>
            <ac:spMk id="71" creationId="{38D6DF29-6D30-4AAE-B28A-CC68222420C5}"/>
          </ac:spMkLst>
        </pc:spChg>
        <pc:spChg chg="del">
          <ac:chgData name="한 수미" userId="3d091dd9cbd79fe5" providerId="LiveId" clId="{6F078DCE-51A6-4AE5-9485-023BBA4ED4CE}" dt="2021-08-10T19:39:22.463" v="386" actId="478"/>
          <ac:spMkLst>
            <pc:docMk/>
            <pc:sldMk cId="3773811418" sldId="266"/>
            <ac:spMk id="72" creationId="{968B0676-02B8-4CB8-9A0B-4966A0568DD3}"/>
          </ac:spMkLst>
        </pc:spChg>
        <pc:spChg chg="del">
          <ac:chgData name="한 수미" userId="3d091dd9cbd79fe5" providerId="LiveId" clId="{6F078DCE-51A6-4AE5-9485-023BBA4ED4CE}" dt="2021-08-10T19:39:22.463" v="386" actId="478"/>
          <ac:spMkLst>
            <pc:docMk/>
            <pc:sldMk cId="3773811418" sldId="266"/>
            <ac:spMk id="73" creationId="{B69FF292-02DE-4465-A777-EE7B9D2FC2EF}"/>
          </ac:spMkLst>
        </pc:spChg>
        <pc:grpChg chg="add mod">
          <ac:chgData name="한 수미" userId="3d091dd9cbd79fe5" providerId="LiveId" clId="{6F078DCE-51A6-4AE5-9485-023BBA4ED4CE}" dt="2021-08-13T06:15:56.449" v="757" actId="1076"/>
          <ac:grpSpMkLst>
            <pc:docMk/>
            <pc:sldMk cId="3773811418" sldId="266"/>
            <ac:grpSpMk id="3" creationId="{47DD10B1-BA17-44C4-926E-227F180E8EB4}"/>
          </ac:grpSpMkLst>
        </pc:grpChg>
        <pc:picChg chg="mod">
          <ac:chgData name="한 수미" userId="3d091dd9cbd79fe5" providerId="LiveId" clId="{6F078DCE-51A6-4AE5-9485-023BBA4ED4CE}" dt="2021-08-13T06:15:34.562" v="750" actId="164"/>
          <ac:picMkLst>
            <pc:docMk/>
            <pc:sldMk cId="3773811418" sldId="266"/>
            <ac:picMk id="11" creationId="{2DAE5AD2-D7E7-48E0-BAEA-82045435A9C0}"/>
          </ac:picMkLst>
        </pc:picChg>
        <pc:picChg chg="mod">
          <ac:chgData name="한 수미" userId="3d091dd9cbd79fe5" providerId="LiveId" clId="{6F078DCE-51A6-4AE5-9485-023BBA4ED4CE}" dt="2021-08-13T06:15:34.562" v="750" actId="164"/>
          <ac:picMkLst>
            <pc:docMk/>
            <pc:sldMk cId="3773811418" sldId="266"/>
            <ac:picMk id="13" creationId="{7A8D0CF8-5750-4450-9BFD-182FE05BF6F1}"/>
          </ac:picMkLst>
        </pc:picChg>
        <pc:picChg chg="mod">
          <ac:chgData name="한 수미" userId="3d091dd9cbd79fe5" providerId="LiveId" clId="{6F078DCE-51A6-4AE5-9485-023BBA4ED4CE}" dt="2021-08-13T06:15:34.562" v="750" actId="164"/>
          <ac:picMkLst>
            <pc:docMk/>
            <pc:sldMk cId="3773811418" sldId="266"/>
            <ac:picMk id="17" creationId="{3C3260F7-A8E3-45B8-B41E-23042211DC03}"/>
          </ac:picMkLst>
        </pc:picChg>
        <pc:picChg chg="mod">
          <ac:chgData name="한 수미" userId="3d091dd9cbd79fe5" providerId="LiveId" clId="{6F078DCE-51A6-4AE5-9485-023BBA4ED4CE}" dt="2021-08-13T06:15:34.562" v="750" actId="164"/>
          <ac:picMkLst>
            <pc:docMk/>
            <pc:sldMk cId="3773811418" sldId="266"/>
            <ac:picMk id="19" creationId="{F757D88F-7E4E-470D-BEC7-D10B53DB741E}"/>
          </ac:picMkLst>
        </pc:picChg>
      </pc:sldChg>
      <pc:sldChg chg="addSp delSp modSp mod">
        <pc:chgData name="한 수미" userId="3d091dd9cbd79fe5" providerId="LiveId" clId="{6F078DCE-51A6-4AE5-9485-023BBA4ED4CE}" dt="2021-08-18T05:30:17.885" v="1654"/>
        <pc:sldMkLst>
          <pc:docMk/>
          <pc:sldMk cId="4138664644" sldId="268"/>
        </pc:sldMkLst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" creationId="{E41187DE-32BA-4DDB-B6E2-341B7576D69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" creationId="{637AFDD2-1568-4D61-8437-131AD82B9C0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8" creationId="{8CA67403-AEDA-4B07-A5FE-6A8EB65EA82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9" creationId="{05ADF0D8-AC65-47A0-B0A2-647D4AAF5DD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40" creationId="{E07DB8A2-69E1-4A09-A0D6-E1B21137E00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41" creationId="{A5DE675B-9857-4849-B871-64A74E52EB5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42" creationId="{956F3720-91D0-4461-A8E3-29F51681C6D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43" creationId="{168B5AD9-6028-4B8F-9772-8E685168F7B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44" creationId="{F9277FE5-F8D6-4FFC-8338-D69841E067C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45" creationId="{63C7917A-D836-478A-839B-061851ED79B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46" creationId="{A0E78A75-01CE-417E-9FA6-D385B88004D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47" creationId="{49BA01A7-C635-4E23-9FC5-34146E96293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48" creationId="{54A1C3A9-6617-4658-9278-A1CBB6B8432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51" creationId="{629932BB-55F9-4408-96CE-0529A622D85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52" creationId="{EDB3A337-59D8-428A-A945-DFFFB042470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53" creationId="{F217BBE2-04B3-4FA5-AA46-048CB343563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54" creationId="{E6102CD4-EDE2-4F0B-A99D-7B0CC48CD9C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55" creationId="{53EA1E0E-0A49-4D3C-91D4-70BCA440EC9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56" creationId="{DF0D9AFD-B5FC-4FE8-8C4D-B2BC9E6FDF0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57" creationId="{B0517C01-BBBE-4A16-83A8-7EB502DA46E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58" creationId="{60BC590D-74E0-4DD8-B668-526AB16378E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59" creationId="{22A0D79A-E157-494C-8E26-2C5BEF9DC31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61" creationId="{D605F75C-46EC-4631-98B0-449B176A0DD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62" creationId="{33521C5E-C7D7-431A-A5FB-7B3544A491D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67" creationId="{26B9D5B8-2E5F-40A1-8816-EA6F76F8B88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70" creationId="{AD166C44-0F6A-4CF9-94AC-5EB3EA2C62F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71" creationId="{8054438C-A0E9-4045-9645-8F15285EEC2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72" creationId="{F5F51715-9DF2-4EDF-8C4C-6DBF6903DE3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73" creationId="{35B1A0AD-69CC-4922-8D31-2384DD2A2D0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74" creationId="{C697F24B-0A43-4C45-9617-F945C1D3338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05" creationId="{39EB787C-786A-4D20-B961-7B87A3BC16D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06" creationId="{8BE501CF-7264-44A0-BA3A-A12396F93EB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07" creationId="{D151521A-2541-4A1A-A0C2-3271498081A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08" creationId="{18CAF776-4A90-45CD-A968-144B2674BFC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09" creationId="{42831C74-2053-45E1-A619-9C380CF022F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0" creationId="{C5C259A9-1650-47D4-8755-B95FCFF465D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1" creationId="{2000069A-941B-468F-9A81-17788DC0A1D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2" creationId="{20F36054-479E-4AAE-96E9-0B61424ACEC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3" creationId="{165AD738-2F3E-4661-82E0-542F7D20281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4" creationId="{26CFE6BB-EECA-4A5C-B6EA-473F5827304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5" creationId="{6C055DC3-5DCD-4DCC-8BA0-98C5C27340C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6" creationId="{121DA44E-D9F6-43DF-B91D-1F3DA3F2330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7" creationId="{0C33BE96-9A19-4FA7-A35E-F8241FFCF40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8" creationId="{DD29CB38-20F3-40AB-8997-0E12B41F50D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19" creationId="{6D40C026-CD05-46BB-AA30-F139BB8F02D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0" creationId="{47209587-FBE7-450D-81E6-2EBDE822465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1" creationId="{83D23E85-F67B-4B2C-8259-02FB42B087E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2" creationId="{52871CCC-9578-486D-A49B-1E82D3A6653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3" creationId="{3FCBBC8E-977B-4145-8EEF-F6AB9848112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4" creationId="{B3DDD684-1BE8-4F8B-84A2-DD58F8064F4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5" creationId="{16F7BF9B-6D3B-4B98-A2FB-75AC9D2F69E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6" creationId="{848839D5-24A1-4FD4-988B-6A4093343F0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7" creationId="{C13295FC-1D78-4DBE-8839-030A359F774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8" creationId="{162F30E5-602B-4663-868C-267E627C35C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29" creationId="{DAEBC54D-215F-4067-B503-293A97E5A79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0" creationId="{D3D87986-09EA-424D-9AAE-A56FA610B7B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1" creationId="{9875F770-413D-424B-B47D-E76AFC4E035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2" creationId="{58AC06E8-64B2-4B68-B050-4B61008A6A9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3" creationId="{37652090-DF91-4BAB-978E-9A106D9A42A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4" creationId="{4166EAD8-2B16-4BED-A8AC-DD983AC2128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5" creationId="{60265155-0200-449C-964F-D4C7AD8B267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6" creationId="{155D33E7-853B-4BE6-BF1E-CA1FC46C631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7" creationId="{A61FFC85-8CC2-42CE-8CFD-3A5B8458940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8" creationId="{19D9770E-A960-498E-BAC3-AE8801D7EBB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39" creationId="{5DCBAE38-EF0D-4BC4-A1D9-2DC8AC15DE2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0" creationId="{A295A442-9E09-4AD7-8CFE-B16EC92E229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1" creationId="{7A2264DE-52A9-45B8-B3BE-918DBC865B8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2" creationId="{93713599-9F35-42B6-AAAB-E093D0515E8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3" creationId="{BB2BF9C3-91D4-4965-B43B-55555F9051A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4" creationId="{8F76DFF6-2F1A-4A4E-B02B-D44108FF673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5" creationId="{8F21D7B1-3F3F-435C-B3CD-D4F220DE8C4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6" creationId="{3319013F-12C1-42E1-9831-43CA67934F0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7" creationId="{B6621A10-A234-4AF7-BC70-BA109BEA269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8" creationId="{FB739EEB-8456-4622-8A98-8C145971E56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49" creationId="{0951F28D-1AEE-46D7-B7FB-2A5834D3332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0" creationId="{BE8E75FC-D4AF-4C3C-8114-95A0FEEC5F7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1" creationId="{423062D0-EE79-448B-B4A6-0957211BB3D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2" creationId="{624AD10D-C424-41E8-8E2A-20A7F07496C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3" creationId="{4808A105-74D7-40F4-8C38-E5F3B50DD30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4" creationId="{DA100065-D4DA-405A-A11C-D34A43AB273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5" creationId="{44CB3D26-D657-4334-A2A8-6C59DFACAAE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6" creationId="{2A0C5F96-623C-4CE9-B3FC-F1C48E7378D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7" creationId="{9EF3ECD9-435B-4BC3-BB4F-485DFC9AAA7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8" creationId="{BE9358CF-B5CB-4CB6-A146-46AE299F53D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59" creationId="{D58D3C85-FCDB-43ED-B7B1-87B58F4057F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0" creationId="{D42A4F03-C35A-4D94-A3D8-4864CE96F70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1" creationId="{1BE50FAD-CD4D-4949-B4AA-DE9468C9D5D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2" creationId="{0C792246-0CBE-4858-A8A6-0388267D4FF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3" creationId="{FCE6FEBB-D9D7-4679-A5DA-75252B12249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4" creationId="{A674D68F-7BEF-4A03-B898-DFB76F3F9DF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5" creationId="{B860F5CF-0E4A-48CF-8E67-AE351E34262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6" creationId="{FDA1B40D-C282-4E4A-9D51-760C1105F64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7" creationId="{02987F42-6B15-49C9-BB61-32A06F12476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8" creationId="{6792497E-5C49-487B-AF6B-2900C555931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69" creationId="{49B758EE-B7F5-41BE-9235-704A3ACC15C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0" creationId="{FCF9D9B1-E988-408C-9EF9-60654930642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1" creationId="{6F6999D3-579F-485B-9FCD-A74DDC61140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2" creationId="{55E10EF5-B4CC-48E1-B11E-E3116993F6D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3" creationId="{4BE707CB-F340-4ADB-A82F-8E63D0DBA72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4" creationId="{C7F2C976-ED90-46A3-8204-40AC536CF09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5" creationId="{44CB01E5-FC49-4031-8C93-72EA9A5FC40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6" creationId="{8C76566F-08C2-4B86-AD9B-3795D8EECAA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7" creationId="{6B5076BA-9EA8-4C10-B432-F2E626008C4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8" creationId="{DC8BD1AB-149F-4C65-BE2D-A77F3A4FCF5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79" creationId="{932E4DD0-6BDB-4E59-9BB9-535C4ACFC33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0" creationId="{D83C8A40-C7FC-4F64-9CBD-D14EB09EC49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1" creationId="{2B366D30-C75E-42A5-B95E-F32434F2AAF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2" creationId="{E151DD5D-1ED2-4524-9FC6-17F2351E7C6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3" creationId="{E91E4BAC-398B-498B-9DC4-EEE10F86909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4" creationId="{AFD5DEEF-7278-44EA-A6E2-B57C6093498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5" creationId="{18ED6098-F3C4-4186-9C91-E5A18C14D2C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6" creationId="{EF34D3CB-F7B4-4480-98A3-B2690686AEE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7" creationId="{6BD02644-E3BF-409C-85C6-8F82D5C3E3D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8" creationId="{259D5B85-02E8-4A6B-8F32-FC9E54D673F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89" creationId="{57E263E0-C9FF-477B-BFA1-51DC630D77B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0" creationId="{2E40D576-7858-43A0-BEF7-739DD709608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1" creationId="{4CA4F598-CFFF-4465-B5C3-D60E4BF8FA6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2" creationId="{0076FB8F-B5EB-4DF9-AEA1-17730E60B40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3" creationId="{06D8719D-EA82-44C7-B509-4B5E0F05704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4" creationId="{4505DF4D-5613-43B0-8CF6-BFDB10CA13C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5" creationId="{7CCF184B-A551-4A52-8482-EA028FF1DCF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6" creationId="{B939E79B-3FE3-4096-BC79-D705F96DB66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7" creationId="{B9D33B6F-E561-4D48-82AF-95DE5878532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8" creationId="{149F5123-E2B7-43C9-A0A3-FB41509C139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199" creationId="{AAD64705-DAF3-4CFE-B698-08DB6EA5424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0" creationId="{77914A1B-EACB-41CB-B010-1D96F64B874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1" creationId="{0B07C025-D6C2-4A90-AB35-556C39BBAF1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2" creationId="{489CE2FB-45EE-4747-808C-61864F2AA59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3" creationId="{2FA3B39F-57DF-4D70-A1A3-50833CB7539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4" creationId="{667B157B-CAE0-4545-B3D0-9F7203B200B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5" creationId="{1566B6FD-AC53-48E5-894E-25C48C75EA9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6" creationId="{12455650-182C-4AC4-9D82-CC92A3BB5DA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7" creationId="{31717503-294F-45C6-8121-36931F60CAD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8" creationId="{4EEB38C0-947D-4986-825A-0342A165E43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09" creationId="{9358102E-01D1-4B07-A223-1924BA72359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0" creationId="{C518C5D8-A2CB-4EF6-94B3-D49E203B31E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1" creationId="{2C8A6B41-8672-4237-B545-4F66CA5E26C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2" creationId="{8129B1F8-6D75-4DB2-8605-68D555CBB72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3" creationId="{BBDAA58F-74CA-490B-8287-74A939D74B5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4" creationId="{A00EC8C5-28CC-4AD9-96AC-E6833C3369B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5" creationId="{37A7405F-B882-4A83-80F4-1574F30EF4E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6" creationId="{DEBD6C18-1CBD-475B-92BB-925A79E6C5F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7" creationId="{C711CCC9-0F76-491E-BA45-DB9FEE438EB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8" creationId="{DD5BC93E-C1E2-483D-A535-BCA596F2EBA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19" creationId="{015BE58E-F97A-4992-B061-86336C2A81E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0" creationId="{192AA9BF-36DB-4346-894C-81A1F04DB24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1" creationId="{F97B8F0E-3E9F-4063-AE05-0CB56630BE0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2" creationId="{8501DF63-BE15-478B-BC62-E7269CD71AC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3" creationId="{37142E60-68E6-4753-82D7-6C846590772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4" creationId="{87BDA614-E5C7-452C-9926-C59E1913B84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5" creationId="{73634901-9BE1-4867-8A36-D260525BE82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6" creationId="{D7C26406-B3C7-4870-BD0D-AE3512B30D4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7" creationId="{CE6D15A3-93C6-42CF-AE4B-8C072976C75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8" creationId="{09FDE42B-5AF1-4F3F-970D-A23659F8C8A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29" creationId="{E38616E1-CCAC-48EA-9984-3D8F82105D2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0" creationId="{D45306E4-39AA-4EAF-961E-A62B33F90B9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1" creationId="{6FB899E0-6D63-4A00-A06F-97C2DE1E1B2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2" creationId="{C8410571-5BE1-4617-A069-EA4AA67AD77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3" creationId="{A069664B-4549-46D5-866E-2C5CAE1BE70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4" creationId="{C4FF891D-7174-4F80-AED6-4B86D30E319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5" creationId="{8617BDA3-742C-40F5-8209-B0F0D2DB317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6" creationId="{52CAB3DF-4B60-4F3E-8605-513E25B31BC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7" creationId="{9A43729D-7B53-4B79-B1B2-CE631A51EE6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8" creationId="{404A2B9C-D3D9-452B-9848-DE5E7EF57DB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39" creationId="{8CA80EF1-1F5B-4669-A802-9BAEB1D2F60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0" creationId="{FC2F9ADF-DEEB-4811-9009-4DEF42BE1B8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1" creationId="{F98FDDBD-E58A-474E-B8BE-54449D8BC1F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2" creationId="{C6B3BC94-F029-4BC4-A761-65F9FDAADB6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3" creationId="{94478AA9-9E2C-4694-9451-54CDB826A2A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4" creationId="{05225B6E-D27D-4096-9DCC-BCCD330B0E9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5" creationId="{ED6321C8-5677-4309-8C39-F6E1B4CC459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6" creationId="{DD431CED-DAA1-4955-9167-9707ACE0BB7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7" creationId="{07B9DC1F-EAF8-4D6C-B379-B2BF2E4E584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8" creationId="{B3B9F0E8-E15E-47BC-9C6A-9541F9980F2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49" creationId="{2AE046BE-BD4F-4E17-B33F-41840F50C40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0" creationId="{E102616F-56CF-458C-8147-CE47A4CD6B4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1" creationId="{108DB916-EB46-4DFF-8BFD-1C162DF7D18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2" creationId="{6FECAC84-8D89-4154-B3C6-FB8C0669B41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3" creationId="{EEBB74DE-3AD5-43EF-9905-719F8195DFC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4" creationId="{77EB508B-0313-4185-A6DA-7B9FF75908C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5" creationId="{3E1E7030-D5F7-472F-8E4A-277B8ED2398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6" creationId="{831E2DAB-8436-4BD6-B81F-7ADAC724E6A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7" creationId="{E36F54DC-5B05-449D-843D-E11DDE0F6EA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8" creationId="{205B9410-A60F-4D07-B428-2114C67EA1A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59" creationId="{D13D62B7-74D2-4143-B719-6DE1B17CA4A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0" creationId="{ED9AF873-AF67-41E2-8D73-618F324BA52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1" creationId="{1C27F2CC-9280-4154-9C23-D940CD3EFE9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2" creationId="{22027DB6-3C2F-4B7F-A2C5-A91E52DEB75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3" creationId="{BA3BA694-2147-4726-BF3E-AB48E626DF0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4" creationId="{31B7D765-A703-4121-B4EE-2351523AB7C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5" creationId="{A544D66A-61B6-4351-8789-0DE2081B785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6" creationId="{5F79DB1A-F466-41B7-B486-02EE37B0CF5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7" creationId="{A6E2CA89-EE8F-432F-8CCE-034F6C44A9A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8" creationId="{59701B73-D997-41DB-9579-B449B7360B7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69" creationId="{1E67E28B-8C55-4992-A624-B238EC87AC0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0" creationId="{EE7DB0AD-5C63-4E47-B031-EFC69D16D32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1" creationId="{232CE330-53FB-4BD3-B0A6-272B62720B2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2" creationId="{7B3FF423-51D2-4265-9B19-BB95B99FD11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3" creationId="{AC1F0D15-5483-48EF-B44E-678ECC2BFC2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4" creationId="{A109B34F-41B7-4B29-BB5A-FB0D7E2BCF8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5" creationId="{C6FE2774-76F8-4E47-867F-A2426084558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6" creationId="{C481EEBB-3B88-4804-85B9-2AFE77919DD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7" creationId="{1E9D18C1-1EDE-48A8-BB20-3005F9587FA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8" creationId="{BA7C6C89-41CB-42A7-A271-35DB8E79FA4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79" creationId="{70B9CE30-82FC-44C9-8A3D-9478E0EFC7A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0" creationId="{B12B0622-EBAD-4FC7-953D-BB17DD7EFE9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1" creationId="{110F1DA0-A33C-419D-8B77-C5685E3588C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2" creationId="{8B7E2464-CCCC-4613-A449-912661F9354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3" creationId="{B4ED1F02-C3F2-402C-9644-35063507D03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4" creationId="{3FC2DDAF-DC17-42A8-AAAF-F2F94C3046B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5" creationId="{5BCE5AFD-71E1-4B16-ABE6-BBB7A9DF81C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6" creationId="{42DCDDF3-652B-4A61-8ACB-F8F39BFD99E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7" creationId="{D8FAAA47-34AF-4E86-9BC6-72D53BD6A5E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8" creationId="{41867ED2-D968-4399-8851-7B197C7DF74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89" creationId="{16ABF814-A23B-433D-856C-BFDE9842370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0" creationId="{4ACB3CEB-7FD7-440D-B006-6AF54ED0E37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1" creationId="{CE6747D3-CAC7-4B2B-8B0C-146A657D38A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2" creationId="{4FA6A9EF-426C-4950-84AC-2A8535A7411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3" creationId="{7FCEF067-28E8-4D56-9C9F-ADF8FA26FA6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4" creationId="{B892E285-CBC7-4F9E-8ABC-93D04DA991E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5" creationId="{C5AF9E9F-F306-42FF-B84F-EABD4C31B7A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6" creationId="{4FB43E9C-C21D-4685-AA93-D3FAF63F141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7" creationId="{AC77C2FC-AF75-42E5-8BE3-15DFE396300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8" creationId="{23DF897D-6E00-4569-9647-9314D20EA53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299" creationId="{925E6AD2-4C87-4F86-B490-ECE3AD4FCA0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0" creationId="{67FC575A-D578-42C4-903D-F791EF45C96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1" creationId="{E8D4CF65-3ED7-49D0-A76F-5D8FBE7F969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2" creationId="{20694598-DA33-4B94-BE7A-B0B05B5AB31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3" creationId="{F99AC6EF-E02C-4A9F-8F3C-AD3580B2599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4" creationId="{01134AC9-7C5B-4A59-B45F-41CACD94EEA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5" creationId="{A5DA9CB7-B163-4370-A7B8-269756868E1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6" creationId="{AA7170C5-8CDE-4B96-92FA-19C80EADC34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7" creationId="{4ED91098-AB2B-4B73-A485-E9B31151302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8" creationId="{61D92CA7-71AE-4DA0-BF2B-D848DEECB64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09" creationId="{78F3CDA6-FD6E-4CA1-96A4-C165441EF62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0" creationId="{096CE670-7665-4587-81BC-9EB27EEE27C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1" creationId="{F59DE6AC-A245-4FEC-8BD6-2D376C90E63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2" creationId="{6EC43AE8-6423-4A61-878A-B8A99039EBD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3" creationId="{096D4141-8DDC-4F8F-A9DF-6D57EC519E3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4" creationId="{FE3CE61B-2F94-4457-AA44-6EF29966BC8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5" creationId="{CA7654AD-52B7-45DA-95A3-BEDACFF1E95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6" creationId="{FBDDE1E4-19D1-4589-9AE2-4FA16D391FC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7" creationId="{77008C93-A039-4CA2-80EA-F75C702D9C3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8" creationId="{CC62059F-AF85-4EC2-A0CF-54D763D6C41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19" creationId="{67AB4F46-D0B6-40E0-A9D5-6189B7D50E3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0" creationId="{FD8ABB3C-87D8-4A6C-A1B9-18EFDF38DE1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1" creationId="{08E469B4-2920-4290-861C-180BAA583F6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2" creationId="{EE6B2FE7-BD6E-4136-84BB-E93E2651D7D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3" creationId="{FF9F2EFF-89EB-4DCD-821D-F90246A2A1A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4" creationId="{CAF75E3B-10FF-4D0F-BA74-1CDA00A4B15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5" creationId="{DC723B2E-D16F-4D2B-B259-9797AD46F1B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6" creationId="{4FB17D81-F7AD-4F16-89C0-464F22C7789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7" creationId="{3920AC33-BA60-41CA-A02B-45232C492B4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8" creationId="{19F97DE1-0BA6-49C7-9D85-7B4A6D89089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29" creationId="{C33C6DF2-56B3-4CA3-80F8-D3088FB4480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0" creationId="{D5F3AB7D-7D81-4849-A507-71E1FA180B7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1" creationId="{D0CF1E81-1649-4D45-8136-11505B9957A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2" creationId="{9C094B28-5C93-4844-8064-7AE119F65C8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3" creationId="{45DF41F9-209D-425D-BCBE-F668C324F07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4" creationId="{AB3209F5-78AC-44AF-9B9B-4D222AE51B0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5" creationId="{37A7A3EC-0D84-4C88-BB2F-116E7DFF474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6" creationId="{B16D89FF-85B2-4650-AF99-DBFCE4C4BB6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7" creationId="{22E1E115-8B19-44BF-A1C4-5AA759927AA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8" creationId="{E9ECD2D2-3E8E-4D90-8BC3-06EB6A6F051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39" creationId="{3DC66DD5-E311-4999-909D-83DB6CB597F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0" creationId="{14EBAC01-8DB3-414D-9C7C-A9C66D1D7BB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1" creationId="{7D8FE88D-CF83-4708-90B7-3164D67B89A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2" creationId="{32E69018-6615-46D7-84F3-B1E03E04791F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3" creationId="{B63C3ED3-D943-4FF1-923D-FC7421F6F8C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4" creationId="{F327CF8A-8A12-44FE-B101-E75F7A54478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5" creationId="{0C9F9AC0-5004-4E45-A2F9-4B0EEF8962A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6" creationId="{0A639A84-1E2A-4E59-A0AD-00DF33B324A0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7" creationId="{FF06FFEB-A85F-4F10-BC48-675860710F0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8" creationId="{B0F4699A-68F8-4431-8673-9087C52D6EC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49" creationId="{74CF5F4D-9FB7-4C06-A080-9271E324192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0" creationId="{66022F0E-AEC8-4D51-ABBA-6D5BD71AE2BA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1" creationId="{0752280A-E5CC-43D5-9B47-D48944B1428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2" creationId="{550B088F-6489-4917-860A-0387C3E86542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3" creationId="{B3683E4E-9946-48AF-9B65-D0E1E6BA843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4" creationId="{A87FB73A-E27F-4620-9DA0-919F59CC0B8E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5" creationId="{9A89C3B1-A7AE-449C-9042-AC1F751E0DB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6" creationId="{42DD2018-9C55-420A-9BB4-6556D54514E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7" creationId="{704DFEBF-148D-47E2-A0DC-9A5841699D4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8" creationId="{5994808D-954C-45CF-88AD-9DB63016D29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59" creationId="{2BFA796F-35E1-40D9-BCA0-C67F32A5504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0" creationId="{A7057F16-AA57-4A53-9463-81DDC2F2849D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1" creationId="{DC020F34-B0A3-48CD-9A20-A573393708C3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2" creationId="{0B1E4C1A-6CA1-4FCB-88D3-40630A561CA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3" creationId="{61B40E40-AC93-4284-8155-0D15CA64D38B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4" creationId="{B4385E2A-3BC4-483A-9F04-49D53B491D3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5" creationId="{DD505BF4-57BD-4C25-8CD0-8388DDCACE9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6" creationId="{41B28C22-0F9E-4DDC-82EA-7AD872645054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7" creationId="{26B81746-E832-41F6-B771-585B71A36F5C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8" creationId="{C14CAAC3-DBAF-41B3-B09B-76228726DAF1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69" creationId="{3E1FE9DC-98CC-44AC-9456-40BE4A8BDB16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70" creationId="{090D4A6E-55F0-42A7-BB79-513FBCDAC8A7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71" creationId="{BA5F4480-4B08-4DE6-84C0-ABF596F427E9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72" creationId="{DC45C49F-6E1A-47AF-B2E1-4C385E97AF28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73" creationId="{BF3096B5-669D-4B67-8042-2A234CADB705}"/>
          </ac:spMkLst>
        </pc:spChg>
        <pc:spChg chg="mod topLvl">
          <ac:chgData name="한 수미" userId="3d091dd9cbd79fe5" providerId="LiveId" clId="{6F078DCE-51A6-4AE5-9485-023BBA4ED4CE}" dt="2021-08-16T05:35:04.466" v="1634" actId="1582"/>
          <ac:spMkLst>
            <pc:docMk/>
            <pc:sldMk cId="4138664644" sldId="268"/>
            <ac:spMk id="374" creationId="{8C8A3EAE-E356-40A0-8BA5-198E1DEE8711}"/>
          </ac:spMkLst>
        </pc:spChg>
        <pc:spChg chg="mod topLvl">
          <ac:chgData name="한 수미" userId="3d091dd9cbd79fe5" providerId="LiveId" clId="{6F078DCE-51A6-4AE5-9485-023BBA4ED4CE}" dt="2021-08-13T06:15:25.502" v="749" actId="165"/>
          <ac:spMkLst>
            <pc:docMk/>
            <pc:sldMk cId="4138664644" sldId="268"/>
            <ac:spMk id="375" creationId="{36EB55DF-0BC2-4FB5-99A9-7E5AEE9FB1A4}"/>
          </ac:spMkLst>
        </pc:spChg>
        <pc:spChg chg="mod topLvl">
          <ac:chgData name="한 수미" userId="3d091dd9cbd79fe5" providerId="LiveId" clId="{6F078DCE-51A6-4AE5-9485-023BBA4ED4CE}" dt="2021-08-16T05:34:49.287" v="1632" actId="165"/>
          <ac:spMkLst>
            <pc:docMk/>
            <pc:sldMk cId="4138664644" sldId="268"/>
            <ac:spMk id="376" creationId="{E219E74E-E989-4C7B-8C3E-F5035F65C615}"/>
          </ac:spMkLst>
        </pc:spChg>
        <pc:spChg chg="mod topLvl">
          <ac:chgData name="한 수미" userId="3d091dd9cbd79fe5" providerId="LiveId" clId="{6F078DCE-51A6-4AE5-9485-023BBA4ED4CE}" dt="2021-08-13T06:15:25.502" v="749" actId="165"/>
          <ac:spMkLst>
            <pc:docMk/>
            <pc:sldMk cId="4138664644" sldId="268"/>
            <ac:spMk id="377" creationId="{B9741140-5170-48AB-85F2-1FDDF4007263}"/>
          </ac:spMkLst>
        </pc:spChg>
        <pc:spChg chg="add del mod">
          <ac:chgData name="한 수미" userId="3d091dd9cbd79fe5" providerId="LiveId" clId="{6F078DCE-51A6-4AE5-9485-023BBA4ED4CE}" dt="2021-08-11T10:15:23.221" v="604" actId="478"/>
          <ac:spMkLst>
            <pc:docMk/>
            <pc:sldMk cId="4138664644" sldId="268"/>
            <ac:spMk id="378" creationId="{596418B4-0A90-4311-BF8E-F78EEAB15E97}"/>
          </ac:spMkLst>
        </pc:spChg>
        <pc:spChg chg="add mod">
          <ac:chgData name="한 수미" userId="3d091dd9cbd79fe5" providerId="LiveId" clId="{6F078DCE-51A6-4AE5-9485-023BBA4ED4CE}" dt="2021-08-18T05:30:17.885" v="1654"/>
          <ac:spMkLst>
            <pc:docMk/>
            <pc:sldMk cId="4138664644" sldId="268"/>
            <ac:spMk id="378" creationId="{AAFA4122-FAB3-4B77-A66F-FFAC496B8682}"/>
          </ac:spMkLst>
        </pc:spChg>
        <pc:spChg chg="add del mod">
          <ac:chgData name="한 수미" userId="3d091dd9cbd79fe5" providerId="LiveId" clId="{6F078DCE-51A6-4AE5-9485-023BBA4ED4CE}" dt="2021-08-11T10:15:23.221" v="604" actId="478"/>
          <ac:spMkLst>
            <pc:docMk/>
            <pc:sldMk cId="4138664644" sldId="268"/>
            <ac:spMk id="379" creationId="{743F87AD-4F94-48F3-B1C8-1F0F4663C2B6}"/>
          </ac:spMkLst>
        </pc:spChg>
        <pc:spChg chg="add del mod">
          <ac:chgData name="한 수미" userId="3d091dd9cbd79fe5" providerId="LiveId" clId="{6F078DCE-51A6-4AE5-9485-023BBA4ED4CE}" dt="2021-08-11T10:15:23.221" v="604" actId="478"/>
          <ac:spMkLst>
            <pc:docMk/>
            <pc:sldMk cId="4138664644" sldId="268"/>
            <ac:spMk id="380" creationId="{762F3FA2-D2AD-4403-8A4A-0ABA5EDDB8FE}"/>
          </ac:spMkLst>
        </pc:spChg>
        <pc:spChg chg="add del mod">
          <ac:chgData name="한 수미" userId="3d091dd9cbd79fe5" providerId="LiveId" clId="{6F078DCE-51A6-4AE5-9485-023BBA4ED4CE}" dt="2021-08-11T10:15:23.221" v="604" actId="478"/>
          <ac:spMkLst>
            <pc:docMk/>
            <pc:sldMk cId="4138664644" sldId="268"/>
            <ac:spMk id="381" creationId="{57398F5E-0E4E-4064-88A1-6E24EDF9508D}"/>
          </ac:spMkLst>
        </pc:spChg>
        <pc:spChg chg="mod topLvl">
          <ac:chgData name="한 수미" userId="3d091dd9cbd79fe5" providerId="LiveId" clId="{6F078DCE-51A6-4AE5-9485-023BBA4ED4CE}" dt="2021-08-13T06:15:25.502" v="749" actId="165"/>
          <ac:spMkLst>
            <pc:docMk/>
            <pc:sldMk cId="4138664644" sldId="268"/>
            <ac:spMk id="382" creationId="{5E71BDE5-4ABC-41E1-BEFC-6D28B285E9BA}"/>
          </ac:spMkLst>
        </pc:spChg>
        <pc:spChg chg="mod topLvl">
          <ac:chgData name="한 수미" userId="3d091dd9cbd79fe5" providerId="LiveId" clId="{6F078DCE-51A6-4AE5-9485-023BBA4ED4CE}" dt="2021-08-13T06:15:25.502" v="749" actId="165"/>
          <ac:spMkLst>
            <pc:docMk/>
            <pc:sldMk cId="4138664644" sldId="268"/>
            <ac:spMk id="383" creationId="{A5DDEB79-1FCA-4102-BA1C-E72423792C61}"/>
          </ac:spMkLst>
        </pc:spChg>
        <pc:spChg chg="mod topLvl">
          <ac:chgData name="한 수미" userId="3d091dd9cbd79fe5" providerId="LiveId" clId="{6F078DCE-51A6-4AE5-9485-023BBA4ED4CE}" dt="2021-08-13T06:15:25.502" v="749" actId="165"/>
          <ac:spMkLst>
            <pc:docMk/>
            <pc:sldMk cId="4138664644" sldId="268"/>
            <ac:spMk id="384" creationId="{B43497BD-F704-446C-8410-E9C1522F0210}"/>
          </ac:spMkLst>
        </pc:spChg>
        <pc:spChg chg="mod topLvl">
          <ac:chgData name="한 수미" userId="3d091dd9cbd79fe5" providerId="LiveId" clId="{6F078DCE-51A6-4AE5-9485-023BBA4ED4CE}" dt="2021-08-13T06:15:25.502" v="749" actId="165"/>
          <ac:spMkLst>
            <pc:docMk/>
            <pc:sldMk cId="4138664644" sldId="268"/>
            <ac:spMk id="385" creationId="{A9147CAF-0A17-4C93-861E-619C928D09EE}"/>
          </ac:spMkLst>
        </pc:spChg>
        <pc:spChg chg="mod topLvl">
          <ac:chgData name="한 수미" userId="3d091dd9cbd79fe5" providerId="LiveId" clId="{6F078DCE-51A6-4AE5-9485-023BBA4ED4CE}" dt="2021-08-16T05:34:49.287" v="1632" actId="165"/>
          <ac:spMkLst>
            <pc:docMk/>
            <pc:sldMk cId="4138664644" sldId="268"/>
            <ac:spMk id="386" creationId="{6C37843A-4ECA-4514-A61D-8EFF6D6E437F}"/>
          </ac:spMkLst>
        </pc:spChg>
        <pc:spChg chg="mod topLvl">
          <ac:chgData name="한 수미" userId="3d091dd9cbd79fe5" providerId="LiveId" clId="{6F078DCE-51A6-4AE5-9485-023BBA4ED4CE}" dt="2021-08-16T05:34:49.287" v="1632" actId="165"/>
          <ac:spMkLst>
            <pc:docMk/>
            <pc:sldMk cId="4138664644" sldId="268"/>
            <ac:spMk id="387" creationId="{9E1CFB9A-F458-45CE-A45C-EAC4ED6166E5}"/>
          </ac:spMkLst>
        </pc:spChg>
        <pc:spChg chg="add mod">
          <ac:chgData name="한 수미" userId="3d091dd9cbd79fe5" providerId="LiveId" clId="{6F078DCE-51A6-4AE5-9485-023BBA4ED4CE}" dt="2021-08-11T10:15:23.541" v="605"/>
          <ac:spMkLst>
            <pc:docMk/>
            <pc:sldMk cId="4138664644" sldId="268"/>
            <ac:spMk id="388" creationId="{A9618551-A6AB-459C-9046-6396426128E6}"/>
          </ac:spMkLst>
        </pc:spChg>
        <pc:spChg chg="del">
          <ac:chgData name="한 수미" userId="3d091dd9cbd79fe5" providerId="LiveId" clId="{6F078DCE-51A6-4AE5-9485-023BBA4ED4CE}" dt="2021-08-10T19:39:19.176" v="384" actId="478"/>
          <ac:spMkLst>
            <pc:docMk/>
            <pc:sldMk cId="4138664644" sldId="268"/>
            <ac:spMk id="388" creationId="{F109A87C-A397-4BB1-B91C-23842934561B}"/>
          </ac:spMkLst>
        </pc:spChg>
        <pc:spChg chg="add mod">
          <ac:chgData name="한 수미" userId="3d091dd9cbd79fe5" providerId="LiveId" clId="{6F078DCE-51A6-4AE5-9485-023BBA4ED4CE}" dt="2021-08-11T10:15:23.541" v="605"/>
          <ac:spMkLst>
            <pc:docMk/>
            <pc:sldMk cId="4138664644" sldId="268"/>
            <ac:spMk id="389" creationId="{CFF1C7D0-5598-41A4-9DE7-2E174D260995}"/>
          </ac:spMkLst>
        </pc:spChg>
        <pc:spChg chg="del">
          <ac:chgData name="한 수미" userId="3d091dd9cbd79fe5" providerId="LiveId" clId="{6F078DCE-51A6-4AE5-9485-023BBA4ED4CE}" dt="2021-08-10T19:39:19.176" v="384" actId="478"/>
          <ac:spMkLst>
            <pc:docMk/>
            <pc:sldMk cId="4138664644" sldId="268"/>
            <ac:spMk id="389" creationId="{FE49D00F-7D3D-46C9-A20D-D42B7C20B143}"/>
          </ac:spMkLst>
        </pc:spChg>
        <pc:spChg chg="add mod">
          <ac:chgData name="한 수미" userId="3d091dd9cbd79fe5" providerId="LiveId" clId="{6F078DCE-51A6-4AE5-9485-023BBA4ED4CE}" dt="2021-08-11T10:15:23.541" v="605"/>
          <ac:spMkLst>
            <pc:docMk/>
            <pc:sldMk cId="4138664644" sldId="268"/>
            <ac:spMk id="390" creationId="{3F127988-116A-4B46-BDFA-B389F68B04E2}"/>
          </ac:spMkLst>
        </pc:spChg>
        <pc:spChg chg="del">
          <ac:chgData name="한 수미" userId="3d091dd9cbd79fe5" providerId="LiveId" clId="{6F078DCE-51A6-4AE5-9485-023BBA4ED4CE}" dt="2021-08-10T19:39:19.176" v="384" actId="478"/>
          <ac:spMkLst>
            <pc:docMk/>
            <pc:sldMk cId="4138664644" sldId="268"/>
            <ac:spMk id="390" creationId="{93A27DAF-FFCA-4750-92F8-7D414AD612D1}"/>
          </ac:spMkLst>
        </pc:spChg>
        <pc:spChg chg="add mod">
          <ac:chgData name="한 수미" userId="3d091dd9cbd79fe5" providerId="LiveId" clId="{6F078DCE-51A6-4AE5-9485-023BBA4ED4CE}" dt="2021-08-11T10:15:23.541" v="605"/>
          <ac:spMkLst>
            <pc:docMk/>
            <pc:sldMk cId="4138664644" sldId="268"/>
            <ac:spMk id="391" creationId="{AFB31116-B2CA-443F-BE70-E57ED53A8A06}"/>
          </ac:spMkLst>
        </pc:spChg>
        <pc:spChg chg="del">
          <ac:chgData name="한 수미" userId="3d091dd9cbd79fe5" providerId="LiveId" clId="{6F078DCE-51A6-4AE5-9485-023BBA4ED4CE}" dt="2021-08-10T19:39:19.176" v="384" actId="478"/>
          <ac:spMkLst>
            <pc:docMk/>
            <pc:sldMk cId="4138664644" sldId="268"/>
            <ac:spMk id="391" creationId="{F574F9C5-EE81-4906-8B75-BF24A0819E38}"/>
          </ac:spMkLst>
        </pc:spChg>
        <pc:grpChg chg="add del mod">
          <ac:chgData name="한 수미" userId="3d091dd9cbd79fe5" providerId="LiveId" clId="{6F078DCE-51A6-4AE5-9485-023BBA4ED4CE}" dt="2021-08-13T06:14:46.881" v="730" actId="165"/>
          <ac:grpSpMkLst>
            <pc:docMk/>
            <pc:sldMk cId="4138664644" sldId="268"/>
            <ac:grpSpMk id="2" creationId="{3DBB5E37-EBBC-498C-8476-9F455E025CAF}"/>
          </ac:grpSpMkLst>
        </pc:grpChg>
        <pc:grpChg chg="add del mod">
          <ac:chgData name="한 수미" userId="3d091dd9cbd79fe5" providerId="LiveId" clId="{6F078DCE-51A6-4AE5-9485-023BBA4ED4CE}" dt="2021-08-10T19:46:40.359" v="462" actId="165"/>
          <ac:grpSpMkLst>
            <pc:docMk/>
            <pc:sldMk cId="4138664644" sldId="268"/>
            <ac:grpSpMk id="2" creationId="{79A5A09A-D81C-45D7-B597-01FB8224978D}"/>
          </ac:grpSpMkLst>
        </pc:grpChg>
        <pc:grpChg chg="add del mod">
          <ac:chgData name="한 수미" userId="3d091dd9cbd79fe5" providerId="LiveId" clId="{6F078DCE-51A6-4AE5-9485-023BBA4ED4CE}" dt="2021-08-10T19:46:57.667" v="472" actId="165"/>
          <ac:grpSpMkLst>
            <pc:docMk/>
            <pc:sldMk cId="4138664644" sldId="268"/>
            <ac:grpSpMk id="4" creationId="{50E20DA3-2D38-41D5-90C4-E3D3196C12E2}"/>
          </ac:grpSpMkLst>
        </pc:grpChg>
        <pc:grpChg chg="add del mod topLvl">
          <ac:chgData name="한 수미" userId="3d091dd9cbd79fe5" providerId="LiveId" clId="{6F078DCE-51A6-4AE5-9485-023BBA4ED4CE}" dt="2021-08-16T05:34:49.287" v="1632" actId="165"/>
          <ac:grpSpMkLst>
            <pc:docMk/>
            <pc:sldMk cId="4138664644" sldId="268"/>
            <ac:grpSpMk id="4" creationId="{D7BECD02-9DD6-4462-BD30-B4C9B86F6B70}"/>
          </ac:grpSpMkLst>
        </pc:grpChg>
        <pc:grpChg chg="add del mod topLvl">
          <ac:chgData name="한 수미" userId="3d091dd9cbd79fe5" providerId="LiveId" clId="{6F078DCE-51A6-4AE5-9485-023BBA4ED4CE}" dt="2021-08-16T05:34:49.287" v="1632" actId="165"/>
          <ac:grpSpMkLst>
            <pc:docMk/>
            <pc:sldMk cId="4138664644" sldId="268"/>
            <ac:grpSpMk id="5" creationId="{2551CD15-9E56-48AA-BD79-51EB0A5EBD6C}"/>
          </ac:grpSpMkLst>
        </pc:grpChg>
        <pc:grpChg chg="add del mod topLvl">
          <ac:chgData name="한 수미" userId="3d091dd9cbd79fe5" providerId="LiveId" clId="{6F078DCE-51A6-4AE5-9485-023BBA4ED4CE}" dt="2021-08-16T05:34:49.287" v="1632" actId="165"/>
          <ac:grpSpMkLst>
            <pc:docMk/>
            <pc:sldMk cId="4138664644" sldId="268"/>
            <ac:grpSpMk id="6" creationId="{BCA339A2-3728-474F-B114-30BB6347F97E}"/>
          </ac:grpSpMkLst>
        </pc:grpChg>
        <pc:grpChg chg="add del mod">
          <ac:chgData name="한 수미" userId="3d091dd9cbd79fe5" providerId="LiveId" clId="{6F078DCE-51A6-4AE5-9485-023BBA4ED4CE}" dt="2021-08-13T06:15:25.502" v="749" actId="165"/>
          <ac:grpSpMkLst>
            <pc:docMk/>
            <pc:sldMk cId="4138664644" sldId="268"/>
            <ac:grpSpMk id="7" creationId="{259CBD81-BFBC-4211-9C06-F09F90F6B386}"/>
          </ac:grpSpMkLst>
        </pc:grpChg>
        <pc:grpChg chg="del mod topLvl">
          <ac:chgData name="한 수미" userId="3d091dd9cbd79fe5" providerId="LiveId" clId="{6F078DCE-51A6-4AE5-9485-023BBA4ED4CE}" dt="2021-08-11T10:16:10.822" v="615" actId="165"/>
          <ac:grpSpMkLst>
            <pc:docMk/>
            <pc:sldMk cId="4138664644" sldId="268"/>
            <ac:grpSpMk id="16" creationId="{88E67420-5C44-4443-B96B-6F49B3DB58F7}"/>
          </ac:grpSpMkLst>
        </pc:grpChg>
        <pc:grpChg chg="del mod topLvl">
          <ac:chgData name="한 수미" userId="3d091dd9cbd79fe5" providerId="LiveId" clId="{6F078DCE-51A6-4AE5-9485-023BBA4ED4CE}" dt="2021-08-11T10:15:45.486" v="608" actId="165"/>
          <ac:grpSpMkLst>
            <pc:docMk/>
            <pc:sldMk cId="4138664644" sldId="268"/>
            <ac:grpSpMk id="18" creationId="{6016357E-C056-4C46-8587-ED4A94A59ECF}"/>
          </ac:grpSpMkLst>
        </pc:grpChg>
        <pc:grpChg chg="del mod topLvl">
          <ac:chgData name="한 수미" userId="3d091dd9cbd79fe5" providerId="LiveId" clId="{6F078DCE-51A6-4AE5-9485-023BBA4ED4CE}" dt="2021-08-11T10:14:44.880" v="599" actId="165"/>
          <ac:grpSpMkLst>
            <pc:docMk/>
            <pc:sldMk cId="4138664644" sldId="268"/>
            <ac:grpSpMk id="20" creationId="{4AD071D6-FA4F-4CA1-AF29-EB5FBC034BC6}"/>
          </ac:grpSpMkLst>
        </pc:grpChg>
      </pc:sldChg>
      <pc:sldChg chg="addSp delSp modSp mod">
        <pc:chgData name="한 수미" userId="3d091dd9cbd79fe5" providerId="LiveId" clId="{6F078DCE-51A6-4AE5-9485-023BBA4ED4CE}" dt="2021-08-18T05:31:43.295" v="1683"/>
        <pc:sldMkLst>
          <pc:docMk/>
          <pc:sldMk cId="3532909411" sldId="269"/>
        </pc:sldMkLst>
        <pc:spChg chg="add mod">
          <ac:chgData name="한 수미" userId="3d091dd9cbd79fe5" providerId="LiveId" clId="{6F078DCE-51A6-4AE5-9485-023BBA4ED4CE}" dt="2021-08-10T19:39:34.407" v="391"/>
          <ac:spMkLst>
            <pc:docMk/>
            <pc:sldMk cId="3532909411" sldId="269"/>
            <ac:spMk id="10" creationId="{B516B3D5-7646-4A1F-A3EE-E52E8DAFCA0B}"/>
          </ac:spMkLst>
        </pc:spChg>
        <pc:spChg chg="add mod">
          <ac:chgData name="한 수미" userId="3d091dd9cbd79fe5" providerId="LiveId" clId="{6F078DCE-51A6-4AE5-9485-023BBA4ED4CE}" dt="2021-08-10T19:39:34.407" v="391"/>
          <ac:spMkLst>
            <pc:docMk/>
            <pc:sldMk cId="3532909411" sldId="269"/>
            <ac:spMk id="11" creationId="{E8A4F9C1-B41C-4D08-95D2-860CE2E02BC5}"/>
          </ac:spMkLst>
        </pc:spChg>
        <pc:spChg chg="add mod">
          <ac:chgData name="한 수미" userId="3d091dd9cbd79fe5" providerId="LiveId" clId="{6F078DCE-51A6-4AE5-9485-023BBA4ED4CE}" dt="2021-08-10T19:44:01.545" v="438" actId="1076"/>
          <ac:spMkLst>
            <pc:docMk/>
            <pc:sldMk cId="3532909411" sldId="269"/>
            <ac:spMk id="12" creationId="{5DFA0F17-7365-40BF-A0DF-201611ABFDFA}"/>
          </ac:spMkLst>
        </pc:spChg>
        <pc:spChg chg="add mod">
          <ac:chgData name="한 수미" userId="3d091dd9cbd79fe5" providerId="LiveId" clId="{6F078DCE-51A6-4AE5-9485-023BBA4ED4CE}" dt="2021-08-10T19:39:34.407" v="391"/>
          <ac:spMkLst>
            <pc:docMk/>
            <pc:sldMk cId="3532909411" sldId="269"/>
            <ac:spMk id="13" creationId="{4A8F9130-E69D-4CDF-AE25-FFB667AEFB79}"/>
          </ac:spMkLst>
        </pc:spChg>
        <pc:spChg chg="add mod">
          <ac:chgData name="한 수미" userId="3d091dd9cbd79fe5" providerId="LiveId" clId="{6F078DCE-51A6-4AE5-9485-023BBA4ED4CE}" dt="2021-08-18T05:31:43.295" v="1683"/>
          <ac:spMkLst>
            <pc:docMk/>
            <pc:sldMk cId="3532909411" sldId="269"/>
            <ac:spMk id="14" creationId="{F526E6CD-9C45-4723-91F4-25D34B68BE54}"/>
          </ac:spMkLst>
        </pc:spChg>
        <pc:spChg chg="mod">
          <ac:chgData name="한 수미" userId="3d091dd9cbd79fe5" providerId="LiveId" clId="{6F078DCE-51A6-4AE5-9485-023BBA4ED4CE}" dt="2021-08-10T19:44:04.403" v="439" actId="207"/>
          <ac:spMkLst>
            <pc:docMk/>
            <pc:sldMk cId="3532909411" sldId="269"/>
            <ac:spMk id="31" creationId="{C8CFC5DA-9EC5-4D34-B3AC-F349ADAD157C}"/>
          </ac:spMkLst>
        </pc:spChg>
        <pc:spChg chg="mod">
          <ac:chgData name="한 수미" userId="3d091dd9cbd79fe5" providerId="LiveId" clId="{6F078DCE-51A6-4AE5-9485-023BBA4ED4CE}" dt="2021-08-10T19:44:04.403" v="439" actId="207"/>
          <ac:spMkLst>
            <pc:docMk/>
            <pc:sldMk cId="3532909411" sldId="269"/>
            <ac:spMk id="32" creationId="{A80CEE49-3A24-44FA-9408-94642B8B6689}"/>
          </ac:spMkLst>
        </pc:spChg>
        <pc:spChg chg="del">
          <ac:chgData name="한 수미" userId="3d091dd9cbd79fe5" providerId="LiveId" clId="{6F078DCE-51A6-4AE5-9485-023BBA4ED4CE}" dt="2021-08-10T19:39:34.138" v="390" actId="478"/>
          <ac:spMkLst>
            <pc:docMk/>
            <pc:sldMk cId="3532909411" sldId="269"/>
            <ac:spMk id="37" creationId="{214A7A7F-7B3A-4B6E-B263-D0D607E37B05}"/>
          </ac:spMkLst>
        </pc:spChg>
        <pc:spChg chg="del">
          <ac:chgData name="한 수미" userId="3d091dd9cbd79fe5" providerId="LiveId" clId="{6F078DCE-51A6-4AE5-9485-023BBA4ED4CE}" dt="2021-08-10T19:39:34.138" v="390" actId="478"/>
          <ac:spMkLst>
            <pc:docMk/>
            <pc:sldMk cId="3532909411" sldId="269"/>
            <ac:spMk id="38" creationId="{44308F3A-BACE-4A07-B3B0-EA8D9A38EB79}"/>
          </ac:spMkLst>
        </pc:spChg>
        <pc:spChg chg="del">
          <ac:chgData name="한 수미" userId="3d091dd9cbd79fe5" providerId="LiveId" clId="{6F078DCE-51A6-4AE5-9485-023BBA4ED4CE}" dt="2021-08-10T19:39:34.138" v="390" actId="478"/>
          <ac:spMkLst>
            <pc:docMk/>
            <pc:sldMk cId="3532909411" sldId="269"/>
            <ac:spMk id="39" creationId="{E1FF0751-5F38-427A-98C6-D40782E4078B}"/>
          </ac:spMkLst>
        </pc:spChg>
        <pc:spChg chg="del">
          <ac:chgData name="한 수미" userId="3d091dd9cbd79fe5" providerId="LiveId" clId="{6F078DCE-51A6-4AE5-9485-023BBA4ED4CE}" dt="2021-08-10T19:39:34.138" v="390" actId="478"/>
          <ac:spMkLst>
            <pc:docMk/>
            <pc:sldMk cId="3532909411" sldId="269"/>
            <ac:spMk id="40" creationId="{A3AB2B95-6179-4FAB-A62C-2611958A28FF}"/>
          </ac:spMkLst>
        </pc:spChg>
        <pc:cxnChg chg="mod">
          <ac:chgData name="한 수미" userId="3d091dd9cbd79fe5" providerId="LiveId" clId="{6F078DCE-51A6-4AE5-9485-023BBA4ED4CE}" dt="2021-08-10T19:44:09.443" v="440" actId="208"/>
          <ac:cxnSpMkLst>
            <pc:docMk/>
            <pc:sldMk cId="3532909411" sldId="269"/>
            <ac:cxnSpMk id="9" creationId="{9A1D4291-D217-4DE1-AF0A-ADEAD1D2D48A}"/>
          </ac:cxnSpMkLst>
        </pc:cxnChg>
      </pc:sldChg>
      <pc:sldChg chg="addSp delSp modSp mod">
        <pc:chgData name="한 수미" userId="3d091dd9cbd79fe5" providerId="LiveId" clId="{6F078DCE-51A6-4AE5-9485-023BBA4ED4CE}" dt="2021-08-18T05:31:44.423" v="1684"/>
        <pc:sldMkLst>
          <pc:docMk/>
          <pc:sldMk cId="4193748095" sldId="270"/>
        </pc:sldMkLst>
        <pc:spChg chg="mod">
          <ac:chgData name="한 수미" userId="3d091dd9cbd79fe5" providerId="LiveId" clId="{6F078DCE-51A6-4AE5-9485-023BBA4ED4CE}" dt="2021-08-10T19:43:52.996" v="436" actId="207"/>
          <ac:spMkLst>
            <pc:docMk/>
            <pc:sldMk cId="4193748095" sldId="270"/>
            <ac:spMk id="2" creationId="{6FE99528-52E6-42B7-89DF-86FA8994EC51}"/>
          </ac:spMkLst>
        </pc:spChg>
        <pc:spChg chg="mod">
          <ac:chgData name="한 수미" userId="3d091dd9cbd79fe5" providerId="LiveId" clId="{6F078DCE-51A6-4AE5-9485-023BBA4ED4CE}" dt="2021-08-11T10:18:32.215" v="630" actId="207"/>
          <ac:spMkLst>
            <pc:docMk/>
            <pc:sldMk cId="4193748095" sldId="270"/>
            <ac:spMk id="11" creationId="{B8A39795-4EAA-4DA6-A198-22AAB33C677D}"/>
          </ac:spMkLst>
        </pc:spChg>
        <pc:spChg chg="mod">
          <ac:chgData name="한 수미" userId="3d091dd9cbd79fe5" providerId="LiveId" clId="{6F078DCE-51A6-4AE5-9485-023BBA4ED4CE}" dt="2021-08-11T10:18:12.613" v="628" actId="207"/>
          <ac:spMkLst>
            <pc:docMk/>
            <pc:sldMk cId="4193748095" sldId="270"/>
            <ac:spMk id="13" creationId="{52109C0E-D362-4F9B-9C36-5C1F6502EDBE}"/>
          </ac:spMkLst>
        </pc:spChg>
        <pc:spChg chg="mod">
          <ac:chgData name="한 수미" userId="3d091dd9cbd79fe5" providerId="LiveId" clId="{6F078DCE-51A6-4AE5-9485-023BBA4ED4CE}" dt="2021-08-10T19:43:52.996" v="436" actId="207"/>
          <ac:spMkLst>
            <pc:docMk/>
            <pc:sldMk cId="4193748095" sldId="270"/>
            <ac:spMk id="14" creationId="{225F42CA-CB61-4FB6-9602-93856C896771}"/>
          </ac:spMkLst>
        </pc:spChg>
        <pc:spChg chg="mod">
          <ac:chgData name="한 수미" userId="3d091dd9cbd79fe5" providerId="LiveId" clId="{6F078DCE-51A6-4AE5-9485-023BBA4ED4CE}" dt="2021-08-11T10:18:48.793" v="631" actId="207"/>
          <ac:spMkLst>
            <pc:docMk/>
            <pc:sldMk cId="4193748095" sldId="270"/>
            <ac:spMk id="15" creationId="{D1852DD9-2330-4DA0-851D-3E197216DE99}"/>
          </ac:spMkLst>
        </pc:spChg>
        <pc:spChg chg="add mod">
          <ac:chgData name="한 수미" userId="3d091dd9cbd79fe5" providerId="LiveId" clId="{6F078DCE-51A6-4AE5-9485-023BBA4ED4CE}" dt="2021-08-10T19:39:37.980" v="393"/>
          <ac:spMkLst>
            <pc:docMk/>
            <pc:sldMk cId="4193748095" sldId="270"/>
            <ac:spMk id="22" creationId="{3793CFFD-CFAC-4960-A46F-C7EB5AC1CAB9}"/>
          </ac:spMkLst>
        </pc:spChg>
        <pc:spChg chg="add mod">
          <ac:chgData name="한 수미" userId="3d091dd9cbd79fe5" providerId="LiveId" clId="{6F078DCE-51A6-4AE5-9485-023BBA4ED4CE}" dt="2021-08-10T19:39:37.980" v="393"/>
          <ac:spMkLst>
            <pc:docMk/>
            <pc:sldMk cId="4193748095" sldId="270"/>
            <ac:spMk id="24" creationId="{46E396B6-3669-49B5-B54A-31A18556FE6A}"/>
          </ac:spMkLst>
        </pc:spChg>
        <pc:spChg chg="add mod">
          <ac:chgData name="한 수미" userId="3d091dd9cbd79fe5" providerId="LiveId" clId="{6F078DCE-51A6-4AE5-9485-023BBA4ED4CE}" dt="2021-08-10T19:39:37.980" v="393"/>
          <ac:spMkLst>
            <pc:docMk/>
            <pc:sldMk cId="4193748095" sldId="270"/>
            <ac:spMk id="25" creationId="{45B88F25-CA8F-43B2-9B78-434F6F99E8DE}"/>
          </ac:spMkLst>
        </pc:spChg>
        <pc:spChg chg="add mod">
          <ac:chgData name="한 수미" userId="3d091dd9cbd79fe5" providerId="LiveId" clId="{6F078DCE-51A6-4AE5-9485-023BBA4ED4CE}" dt="2021-08-10T19:39:37.980" v="393"/>
          <ac:spMkLst>
            <pc:docMk/>
            <pc:sldMk cId="4193748095" sldId="270"/>
            <ac:spMk id="26" creationId="{98022D7D-C3AF-418E-A8B8-65F6DF92A9F0}"/>
          </ac:spMkLst>
        </pc:spChg>
        <pc:spChg chg="mod">
          <ac:chgData name="한 수미" userId="3d091dd9cbd79fe5" providerId="LiveId" clId="{6F078DCE-51A6-4AE5-9485-023BBA4ED4CE}" dt="2021-08-10T19:43:52.996" v="436" actId="207"/>
          <ac:spMkLst>
            <pc:docMk/>
            <pc:sldMk cId="4193748095" sldId="270"/>
            <ac:spMk id="27" creationId="{D824F851-3877-4524-B094-057F036C90C0}"/>
          </ac:spMkLst>
        </pc:spChg>
        <pc:spChg chg="mod">
          <ac:chgData name="한 수미" userId="3d091dd9cbd79fe5" providerId="LiveId" clId="{6F078DCE-51A6-4AE5-9485-023BBA4ED4CE}" dt="2021-08-10T19:43:52.996" v="436" actId="207"/>
          <ac:spMkLst>
            <pc:docMk/>
            <pc:sldMk cId="4193748095" sldId="270"/>
            <ac:spMk id="28" creationId="{AD762EE4-8CC0-4F87-A610-753A68372987}"/>
          </ac:spMkLst>
        </pc:spChg>
        <pc:spChg chg="add mod">
          <ac:chgData name="한 수미" userId="3d091dd9cbd79fe5" providerId="LiveId" clId="{6F078DCE-51A6-4AE5-9485-023BBA4ED4CE}" dt="2021-08-18T05:31:44.423" v="1684"/>
          <ac:spMkLst>
            <pc:docMk/>
            <pc:sldMk cId="4193748095" sldId="270"/>
            <ac:spMk id="29" creationId="{D488F572-A3D1-4531-BA07-809B80027E64}"/>
          </ac:spMkLst>
        </pc:spChg>
        <pc:spChg chg="mod">
          <ac:chgData name="한 수미" userId="3d091dd9cbd79fe5" providerId="LiveId" clId="{6F078DCE-51A6-4AE5-9485-023BBA4ED4CE}" dt="2021-08-10T19:43:52.996" v="436" actId="207"/>
          <ac:spMkLst>
            <pc:docMk/>
            <pc:sldMk cId="4193748095" sldId="270"/>
            <ac:spMk id="30" creationId="{90CCB41C-A0E3-4BAD-9AB0-AFC64D55C429}"/>
          </ac:spMkLst>
        </pc:spChg>
        <pc:spChg chg="mod">
          <ac:chgData name="한 수미" userId="3d091dd9cbd79fe5" providerId="LiveId" clId="{6F078DCE-51A6-4AE5-9485-023BBA4ED4CE}" dt="2021-08-10T19:43:52.996" v="436" actId="207"/>
          <ac:spMkLst>
            <pc:docMk/>
            <pc:sldMk cId="4193748095" sldId="270"/>
            <ac:spMk id="33" creationId="{5579A220-E14C-4FF2-AF1D-4EF35A3F2099}"/>
          </ac:spMkLst>
        </pc:spChg>
        <pc:spChg chg="mod">
          <ac:chgData name="한 수미" userId="3d091dd9cbd79fe5" providerId="LiveId" clId="{6F078DCE-51A6-4AE5-9485-023BBA4ED4CE}" dt="2021-08-10T19:43:52.996" v="436" actId="207"/>
          <ac:spMkLst>
            <pc:docMk/>
            <pc:sldMk cId="4193748095" sldId="270"/>
            <ac:spMk id="34" creationId="{6E26DCA2-0743-4D90-9814-A4D883EECFB9}"/>
          </ac:spMkLst>
        </pc:spChg>
        <pc:spChg chg="del">
          <ac:chgData name="한 수미" userId="3d091dd9cbd79fe5" providerId="LiveId" clId="{6F078DCE-51A6-4AE5-9485-023BBA4ED4CE}" dt="2021-08-10T19:39:37.726" v="392" actId="478"/>
          <ac:spMkLst>
            <pc:docMk/>
            <pc:sldMk cId="4193748095" sldId="270"/>
            <ac:spMk id="35" creationId="{47C836C5-64C8-4355-B748-DC1A0305B414}"/>
          </ac:spMkLst>
        </pc:spChg>
        <pc:spChg chg="del">
          <ac:chgData name="한 수미" userId="3d091dd9cbd79fe5" providerId="LiveId" clId="{6F078DCE-51A6-4AE5-9485-023BBA4ED4CE}" dt="2021-08-10T19:39:37.726" v="392" actId="478"/>
          <ac:spMkLst>
            <pc:docMk/>
            <pc:sldMk cId="4193748095" sldId="270"/>
            <ac:spMk id="36" creationId="{6B066E46-87D2-4A10-A2AC-AA8B36B15471}"/>
          </ac:spMkLst>
        </pc:spChg>
        <pc:spChg chg="del">
          <ac:chgData name="한 수미" userId="3d091dd9cbd79fe5" providerId="LiveId" clId="{6F078DCE-51A6-4AE5-9485-023BBA4ED4CE}" dt="2021-08-10T19:39:37.726" v="392" actId="478"/>
          <ac:spMkLst>
            <pc:docMk/>
            <pc:sldMk cId="4193748095" sldId="270"/>
            <ac:spMk id="37" creationId="{B4A8DEFC-2CFA-418A-A637-C6968F2CE132}"/>
          </ac:spMkLst>
        </pc:spChg>
        <pc:spChg chg="del">
          <ac:chgData name="한 수미" userId="3d091dd9cbd79fe5" providerId="LiveId" clId="{6F078DCE-51A6-4AE5-9485-023BBA4ED4CE}" dt="2021-08-10T19:39:37.726" v="392" actId="478"/>
          <ac:spMkLst>
            <pc:docMk/>
            <pc:sldMk cId="4193748095" sldId="270"/>
            <ac:spMk id="38" creationId="{E6214945-C038-4E66-B54D-CAD934E00273}"/>
          </ac:spMkLst>
        </pc:spChg>
      </pc:sldChg>
      <pc:sldChg chg="addSp delSp modSp mod">
        <pc:chgData name="한 수미" userId="3d091dd9cbd79fe5" providerId="LiveId" clId="{6F078DCE-51A6-4AE5-9485-023BBA4ED4CE}" dt="2021-08-18T05:31:38.873" v="1682" actId="207"/>
        <pc:sldMkLst>
          <pc:docMk/>
          <pc:sldMk cId="3639593852" sldId="271"/>
        </pc:sldMkLst>
        <pc:spChg chg="mod">
          <ac:chgData name="한 수미" userId="3d091dd9cbd79fe5" providerId="LiveId" clId="{6F078DCE-51A6-4AE5-9485-023BBA4ED4CE}" dt="2021-08-10T19:44:18.210" v="441" actId="207"/>
          <ac:spMkLst>
            <pc:docMk/>
            <pc:sldMk cId="3639593852" sldId="271"/>
            <ac:spMk id="8" creationId="{2061B9CF-338B-4901-ADEC-C8FB16C11592}"/>
          </ac:spMkLst>
        </pc:spChg>
        <pc:spChg chg="mod">
          <ac:chgData name="한 수미" userId="3d091dd9cbd79fe5" providerId="LiveId" clId="{6F078DCE-51A6-4AE5-9485-023BBA4ED4CE}" dt="2021-08-10T19:44:18.210" v="441" actId="207"/>
          <ac:spMkLst>
            <pc:docMk/>
            <pc:sldMk cId="3639593852" sldId="271"/>
            <ac:spMk id="9" creationId="{818A98EC-EB20-45A8-A248-936B50F836CA}"/>
          </ac:spMkLst>
        </pc:spChg>
        <pc:spChg chg="mod">
          <ac:chgData name="한 수미" userId="3d091dd9cbd79fe5" providerId="LiveId" clId="{6F078DCE-51A6-4AE5-9485-023BBA4ED4CE}" dt="2021-08-10T19:44:18.210" v="441" actId="207"/>
          <ac:spMkLst>
            <pc:docMk/>
            <pc:sldMk cId="3639593852" sldId="271"/>
            <ac:spMk id="10" creationId="{8BF6AB37-0B7C-4CDB-8DE0-BD3241E8BA3F}"/>
          </ac:spMkLst>
        </pc:spChg>
        <pc:spChg chg="mod">
          <ac:chgData name="한 수미" userId="3d091dd9cbd79fe5" providerId="LiveId" clId="{6F078DCE-51A6-4AE5-9485-023BBA4ED4CE}" dt="2021-08-10T19:44:18.210" v="441" actId="207"/>
          <ac:spMkLst>
            <pc:docMk/>
            <pc:sldMk cId="3639593852" sldId="271"/>
            <ac:spMk id="11" creationId="{C20A237D-DBCF-4D16-94EC-763115FF6907}"/>
          </ac:spMkLst>
        </pc:spChg>
        <pc:spChg chg="mod">
          <ac:chgData name="한 수미" userId="3d091dd9cbd79fe5" providerId="LiveId" clId="{6F078DCE-51A6-4AE5-9485-023BBA4ED4CE}" dt="2021-08-10T19:45:01.003" v="448" actId="208"/>
          <ac:spMkLst>
            <pc:docMk/>
            <pc:sldMk cId="3639593852" sldId="271"/>
            <ac:spMk id="13" creationId="{27BD6E24-DA25-43A1-A024-62451416A9D3}"/>
          </ac:spMkLst>
        </pc:spChg>
        <pc:spChg chg="mod">
          <ac:chgData name="한 수미" userId="3d091dd9cbd79fe5" providerId="LiveId" clId="{6F078DCE-51A6-4AE5-9485-023BBA4ED4CE}" dt="2021-08-10T19:45:19.962" v="452" actId="208"/>
          <ac:spMkLst>
            <pc:docMk/>
            <pc:sldMk cId="3639593852" sldId="271"/>
            <ac:spMk id="15" creationId="{E33A4C57-26C1-4B35-A9DC-749202295178}"/>
          </ac:spMkLst>
        </pc:spChg>
        <pc:spChg chg="mod">
          <ac:chgData name="한 수미" userId="3d091dd9cbd79fe5" providerId="LiveId" clId="{6F078DCE-51A6-4AE5-9485-023BBA4ED4CE}" dt="2021-08-10T19:44:18.210" v="441" actId="207"/>
          <ac:spMkLst>
            <pc:docMk/>
            <pc:sldMk cId="3639593852" sldId="271"/>
            <ac:spMk id="16" creationId="{94E3846D-A8E7-4B0F-A0BC-69F570E43E56}"/>
          </ac:spMkLst>
        </pc:spChg>
        <pc:spChg chg="mod">
          <ac:chgData name="한 수미" userId="3d091dd9cbd79fe5" providerId="LiveId" clId="{6F078DCE-51A6-4AE5-9485-023BBA4ED4CE}" dt="2021-08-10T19:44:18.210" v="441" actId="207"/>
          <ac:spMkLst>
            <pc:docMk/>
            <pc:sldMk cId="3639593852" sldId="271"/>
            <ac:spMk id="17" creationId="{F0541831-043E-43E3-92B9-4F9A8A1BBD6B}"/>
          </ac:spMkLst>
        </pc:spChg>
        <pc:spChg chg="mod">
          <ac:chgData name="한 수미" userId="3d091dd9cbd79fe5" providerId="LiveId" clId="{6F078DCE-51A6-4AE5-9485-023BBA4ED4CE}" dt="2021-08-10T19:44:18.210" v="441" actId="207"/>
          <ac:spMkLst>
            <pc:docMk/>
            <pc:sldMk cId="3639593852" sldId="271"/>
            <ac:spMk id="18" creationId="{20D33F8B-698C-4B19-94B7-5A179040DEFA}"/>
          </ac:spMkLst>
        </pc:spChg>
        <pc:spChg chg="mod">
          <ac:chgData name="한 수미" userId="3d091dd9cbd79fe5" providerId="LiveId" clId="{6F078DCE-51A6-4AE5-9485-023BBA4ED4CE}" dt="2021-08-10T19:44:18.210" v="441" actId="207"/>
          <ac:spMkLst>
            <pc:docMk/>
            <pc:sldMk cId="3639593852" sldId="271"/>
            <ac:spMk id="19" creationId="{0C4C8414-FADC-4909-87B3-B824CACF9014}"/>
          </ac:spMkLst>
        </pc:spChg>
        <pc:spChg chg="mod">
          <ac:chgData name="한 수미" userId="3d091dd9cbd79fe5" providerId="LiveId" clId="{6F078DCE-51A6-4AE5-9485-023BBA4ED4CE}" dt="2021-08-18T05:31:19.782" v="1675" actId="207"/>
          <ac:spMkLst>
            <pc:docMk/>
            <pc:sldMk cId="3639593852" sldId="271"/>
            <ac:spMk id="21" creationId="{446E88E0-6F7F-423D-8B51-E6B05CCE0E38}"/>
          </ac:spMkLst>
        </pc:spChg>
        <pc:spChg chg="mod">
          <ac:chgData name="한 수미" userId="3d091dd9cbd79fe5" providerId="LiveId" clId="{6F078DCE-51A6-4AE5-9485-023BBA4ED4CE}" dt="2021-08-18T05:31:19.782" v="1675" actId="207"/>
          <ac:spMkLst>
            <pc:docMk/>
            <pc:sldMk cId="3639593852" sldId="271"/>
            <ac:spMk id="22" creationId="{61B9D5F8-0D5C-4A5A-95DA-48E5759AB366}"/>
          </ac:spMkLst>
        </pc:spChg>
        <pc:spChg chg="mod">
          <ac:chgData name="한 수미" userId="3d091dd9cbd79fe5" providerId="LiveId" clId="{6F078DCE-51A6-4AE5-9485-023BBA4ED4CE}" dt="2021-08-18T05:31:30.403" v="1679" actId="207"/>
          <ac:spMkLst>
            <pc:docMk/>
            <pc:sldMk cId="3639593852" sldId="271"/>
            <ac:spMk id="24" creationId="{090F6E4B-490B-4E50-80A2-7983291BBA65}"/>
          </ac:spMkLst>
        </pc:spChg>
        <pc:spChg chg="mod">
          <ac:chgData name="한 수미" userId="3d091dd9cbd79fe5" providerId="LiveId" clId="{6F078DCE-51A6-4AE5-9485-023BBA4ED4CE}" dt="2021-08-18T05:31:30.403" v="1679" actId="207"/>
          <ac:spMkLst>
            <pc:docMk/>
            <pc:sldMk cId="3639593852" sldId="271"/>
            <ac:spMk id="25" creationId="{0D750B60-42DC-4831-9737-CFEF88CD2FF0}"/>
          </ac:spMkLst>
        </pc:spChg>
        <pc:spChg chg="mod">
          <ac:chgData name="한 수미" userId="3d091dd9cbd79fe5" providerId="LiveId" clId="{6F078DCE-51A6-4AE5-9485-023BBA4ED4CE}" dt="2021-08-18T05:31:35.441" v="1681" actId="207"/>
          <ac:spMkLst>
            <pc:docMk/>
            <pc:sldMk cId="3639593852" sldId="271"/>
            <ac:spMk id="27" creationId="{8AF7D13D-36B7-45E4-9A96-6EB07BCAD413}"/>
          </ac:spMkLst>
        </pc:spChg>
        <pc:spChg chg="mod">
          <ac:chgData name="한 수미" userId="3d091dd9cbd79fe5" providerId="LiveId" clId="{6F078DCE-51A6-4AE5-9485-023BBA4ED4CE}" dt="2021-08-18T05:31:35.441" v="1681" actId="207"/>
          <ac:spMkLst>
            <pc:docMk/>
            <pc:sldMk cId="3639593852" sldId="271"/>
            <ac:spMk id="28" creationId="{B146090D-8C52-47E2-A89B-40D094E0C148}"/>
          </ac:spMkLst>
        </pc:spChg>
        <pc:spChg chg="mod">
          <ac:chgData name="한 수미" userId="3d091dd9cbd79fe5" providerId="LiveId" clId="{6F078DCE-51A6-4AE5-9485-023BBA4ED4CE}" dt="2021-08-18T05:31:38.873" v="1682" actId="207"/>
          <ac:spMkLst>
            <pc:docMk/>
            <pc:sldMk cId="3639593852" sldId="271"/>
            <ac:spMk id="30" creationId="{35D9B8C1-FAA5-4C87-BD63-F072D3084323}"/>
          </ac:spMkLst>
        </pc:spChg>
        <pc:spChg chg="mod">
          <ac:chgData name="한 수미" userId="3d091dd9cbd79fe5" providerId="LiveId" clId="{6F078DCE-51A6-4AE5-9485-023BBA4ED4CE}" dt="2021-08-18T05:31:38.873" v="1682" actId="207"/>
          <ac:spMkLst>
            <pc:docMk/>
            <pc:sldMk cId="3639593852" sldId="271"/>
            <ac:spMk id="31" creationId="{891C3CC4-F9F6-48A2-B4A2-E697A9307849}"/>
          </ac:spMkLst>
        </pc:spChg>
        <pc:spChg chg="mod">
          <ac:chgData name="한 수미" userId="3d091dd9cbd79fe5" providerId="LiveId" clId="{6F078DCE-51A6-4AE5-9485-023BBA4ED4CE}" dt="2021-08-18T05:31:23.169" v="1676" actId="207"/>
          <ac:spMkLst>
            <pc:docMk/>
            <pc:sldMk cId="3639593852" sldId="271"/>
            <ac:spMk id="32" creationId="{359173D8-1143-409E-A2C7-366945960492}"/>
          </ac:spMkLst>
        </pc:spChg>
        <pc:spChg chg="mod">
          <ac:chgData name="한 수미" userId="3d091dd9cbd79fe5" providerId="LiveId" clId="{6F078DCE-51A6-4AE5-9485-023BBA4ED4CE}" dt="2021-08-18T05:31:17.193" v="1674" actId="207"/>
          <ac:spMkLst>
            <pc:docMk/>
            <pc:sldMk cId="3639593852" sldId="271"/>
            <ac:spMk id="33" creationId="{7E7303C3-8D3A-49B4-9A2E-0483D40E9297}"/>
          </ac:spMkLst>
        </pc:spChg>
        <pc:spChg chg="mod">
          <ac:chgData name="한 수미" userId="3d091dd9cbd79fe5" providerId="LiveId" clId="{6F078DCE-51A6-4AE5-9485-023BBA4ED4CE}" dt="2021-08-18T05:30:40.969" v="1659" actId="207"/>
          <ac:spMkLst>
            <pc:docMk/>
            <pc:sldMk cId="3639593852" sldId="271"/>
            <ac:spMk id="34" creationId="{87B3DCE6-81AE-4E39-B4E3-B34220E3A4B7}"/>
          </ac:spMkLst>
        </pc:spChg>
        <pc:spChg chg="mod">
          <ac:chgData name="한 수미" userId="3d091dd9cbd79fe5" providerId="LiveId" clId="{6F078DCE-51A6-4AE5-9485-023BBA4ED4CE}" dt="2021-08-18T05:30:57.842" v="1666" actId="207"/>
          <ac:spMkLst>
            <pc:docMk/>
            <pc:sldMk cId="3639593852" sldId="271"/>
            <ac:spMk id="35" creationId="{22A00381-6F62-4948-A283-62AEC8A1F72F}"/>
          </ac:spMkLst>
        </pc:spChg>
        <pc:spChg chg="add mod">
          <ac:chgData name="한 수미" userId="3d091dd9cbd79fe5" providerId="LiveId" clId="{6F078DCE-51A6-4AE5-9485-023BBA4ED4CE}" dt="2021-08-11T10:20:17.854" v="641" actId="207"/>
          <ac:spMkLst>
            <pc:docMk/>
            <pc:sldMk cId="3639593852" sldId="271"/>
            <ac:spMk id="36" creationId="{AFFA1567-152C-49AC-B790-DD83F33CB5E5}"/>
          </ac:spMkLst>
        </pc:spChg>
        <pc:spChg chg="add mod">
          <ac:chgData name="한 수미" userId="3d091dd9cbd79fe5" providerId="LiveId" clId="{6F078DCE-51A6-4AE5-9485-023BBA4ED4CE}" dt="2021-08-11T10:20:14.171" v="640" actId="207"/>
          <ac:spMkLst>
            <pc:docMk/>
            <pc:sldMk cId="3639593852" sldId="271"/>
            <ac:spMk id="37" creationId="{EBDE107E-AE9C-4BF6-BA77-15C5088FB552}"/>
          </ac:spMkLst>
        </pc:spChg>
        <pc:spChg chg="add mod">
          <ac:chgData name="한 수미" userId="3d091dd9cbd79fe5" providerId="LiveId" clId="{6F078DCE-51A6-4AE5-9485-023BBA4ED4CE}" dt="2021-08-11T10:20:14.171" v="640" actId="207"/>
          <ac:spMkLst>
            <pc:docMk/>
            <pc:sldMk cId="3639593852" sldId="271"/>
            <ac:spMk id="38" creationId="{FB2FB1BA-ECDC-4761-9A1D-DF3DDC8F8407}"/>
          </ac:spMkLst>
        </pc:spChg>
        <pc:spChg chg="add mod">
          <ac:chgData name="한 수미" userId="3d091dd9cbd79fe5" providerId="LiveId" clId="{6F078DCE-51A6-4AE5-9485-023BBA4ED4CE}" dt="2021-08-18T05:30:25.614" v="1657"/>
          <ac:spMkLst>
            <pc:docMk/>
            <pc:sldMk cId="3639593852" sldId="271"/>
            <ac:spMk id="39" creationId="{972E7EA4-6DAD-441A-B370-EF89F5685CB7}"/>
          </ac:spMkLst>
        </pc:spChg>
        <pc:spChg chg="del">
          <ac:chgData name="한 수미" userId="3d091dd9cbd79fe5" providerId="LiveId" clId="{6F078DCE-51A6-4AE5-9485-023BBA4ED4CE}" dt="2021-08-10T19:39:30.445" v="388" actId="478"/>
          <ac:spMkLst>
            <pc:docMk/>
            <pc:sldMk cId="3639593852" sldId="271"/>
            <ac:spMk id="39" creationId="{E10499B4-7801-474E-9DAF-C71AD2026E5D}"/>
          </ac:spMkLst>
        </pc:spChg>
        <pc:spChg chg="del">
          <ac:chgData name="한 수미" userId="3d091dd9cbd79fe5" providerId="LiveId" clId="{6F078DCE-51A6-4AE5-9485-023BBA4ED4CE}" dt="2021-08-10T19:39:30.445" v="388" actId="478"/>
          <ac:spMkLst>
            <pc:docMk/>
            <pc:sldMk cId="3639593852" sldId="271"/>
            <ac:spMk id="40" creationId="{AED45AB9-1CD1-4846-AA13-9E36A6E2FAA6}"/>
          </ac:spMkLst>
        </pc:spChg>
        <pc:spChg chg="del">
          <ac:chgData name="한 수미" userId="3d091dd9cbd79fe5" providerId="LiveId" clId="{6F078DCE-51A6-4AE5-9485-023BBA4ED4CE}" dt="2021-08-10T19:39:30.445" v="388" actId="478"/>
          <ac:spMkLst>
            <pc:docMk/>
            <pc:sldMk cId="3639593852" sldId="271"/>
            <ac:spMk id="41" creationId="{73F7853D-081E-41E9-8BB9-526027067FE0}"/>
          </ac:spMkLst>
        </pc:spChg>
        <pc:spChg chg="del">
          <ac:chgData name="한 수미" userId="3d091dd9cbd79fe5" providerId="LiveId" clId="{6F078DCE-51A6-4AE5-9485-023BBA4ED4CE}" dt="2021-08-10T19:39:30.445" v="388" actId="478"/>
          <ac:spMkLst>
            <pc:docMk/>
            <pc:sldMk cId="3639593852" sldId="271"/>
            <ac:spMk id="42" creationId="{B2CA801B-DE53-49FC-B040-2ED9ADD56492}"/>
          </ac:spMkLst>
        </pc:spChg>
        <pc:spChg chg="add mod">
          <ac:chgData name="한 수미" userId="3d091dd9cbd79fe5" providerId="LiveId" clId="{6F078DCE-51A6-4AE5-9485-023BBA4ED4CE}" dt="2021-08-11T10:20:14.171" v="640" actId="207"/>
          <ac:spMkLst>
            <pc:docMk/>
            <pc:sldMk cId="3639593852" sldId="271"/>
            <ac:spMk id="43" creationId="{401DDDB6-FA24-42B7-ACFB-F137F0CD2280}"/>
          </ac:spMkLst>
        </pc:spChg>
        <pc:grpChg chg="mod">
          <ac:chgData name="한 수미" userId="3d091dd9cbd79fe5" providerId="LiveId" clId="{6F078DCE-51A6-4AE5-9485-023BBA4ED4CE}" dt="2021-08-18T05:31:19.782" v="1675" actId="207"/>
          <ac:grpSpMkLst>
            <pc:docMk/>
            <pc:sldMk cId="3639593852" sldId="271"/>
            <ac:grpSpMk id="20" creationId="{227E1DE4-14B4-4F1D-B47A-38CD3DB82AB1}"/>
          </ac:grpSpMkLst>
        </pc:grpChg>
        <pc:grpChg chg="mod">
          <ac:chgData name="한 수미" userId="3d091dd9cbd79fe5" providerId="LiveId" clId="{6F078DCE-51A6-4AE5-9485-023BBA4ED4CE}" dt="2021-08-18T05:31:30.403" v="1679" actId="207"/>
          <ac:grpSpMkLst>
            <pc:docMk/>
            <pc:sldMk cId="3639593852" sldId="271"/>
            <ac:grpSpMk id="23" creationId="{96A4CD42-4832-46EB-A099-DB8C0489C30F}"/>
          </ac:grpSpMkLst>
        </pc:grpChg>
        <pc:grpChg chg="mod">
          <ac:chgData name="한 수미" userId="3d091dd9cbd79fe5" providerId="LiveId" clId="{6F078DCE-51A6-4AE5-9485-023BBA4ED4CE}" dt="2021-08-18T05:31:35.441" v="1681" actId="207"/>
          <ac:grpSpMkLst>
            <pc:docMk/>
            <pc:sldMk cId="3639593852" sldId="271"/>
            <ac:grpSpMk id="26" creationId="{60B6ABB8-FE8D-41B7-946D-2F8093567060}"/>
          </ac:grpSpMkLst>
        </pc:grpChg>
        <pc:grpChg chg="mod">
          <ac:chgData name="한 수미" userId="3d091dd9cbd79fe5" providerId="LiveId" clId="{6F078DCE-51A6-4AE5-9485-023BBA4ED4CE}" dt="2021-08-18T05:31:38.873" v="1682" actId="207"/>
          <ac:grpSpMkLst>
            <pc:docMk/>
            <pc:sldMk cId="3639593852" sldId="271"/>
            <ac:grpSpMk id="29" creationId="{158B33AE-9676-452B-90AA-9694ED9CD7D7}"/>
          </ac:grpSpMkLst>
        </pc:grpChg>
      </pc:sldChg>
      <pc:sldChg chg="addSp delSp modSp mod">
        <pc:chgData name="한 수미" userId="3d091dd9cbd79fe5" providerId="LiveId" clId="{6F078DCE-51A6-4AE5-9485-023BBA4ED4CE}" dt="2021-08-18T05:31:46.355" v="1685"/>
        <pc:sldMkLst>
          <pc:docMk/>
          <pc:sldMk cId="2852089478" sldId="272"/>
        </pc:sldMkLst>
        <pc:spChg chg="mod">
          <ac:chgData name="한 수미" userId="3d091dd9cbd79fe5" providerId="LiveId" clId="{6F078DCE-51A6-4AE5-9485-023BBA4ED4CE}" dt="2021-08-11T10:19:32.126" v="635" actId="207"/>
          <ac:spMkLst>
            <pc:docMk/>
            <pc:sldMk cId="2852089478" sldId="272"/>
            <ac:spMk id="2" creationId="{F531B724-A4E3-4F89-BE82-4CFA016C877D}"/>
          </ac:spMkLst>
        </pc:spChg>
        <pc:spChg chg="del">
          <ac:chgData name="한 수미" userId="3d091dd9cbd79fe5" providerId="LiveId" clId="{6F078DCE-51A6-4AE5-9485-023BBA4ED4CE}" dt="2021-08-10T19:39:42.401" v="394" actId="478"/>
          <ac:spMkLst>
            <pc:docMk/>
            <pc:sldMk cId="2852089478" sldId="272"/>
            <ac:spMk id="4" creationId="{A99EDADE-9F00-4720-BD3A-2A2F25DDB804}"/>
          </ac:spMkLst>
        </pc:spChg>
        <pc:spChg chg="del">
          <ac:chgData name="한 수미" userId="3d091dd9cbd79fe5" providerId="LiveId" clId="{6F078DCE-51A6-4AE5-9485-023BBA4ED4CE}" dt="2021-08-10T19:39:42.401" v="394" actId="478"/>
          <ac:spMkLst>
            <pc:docMk/>
            <pc:sldMk cId="2852089478" sldId="272"/>
            <ac:spMk id="6" creationId="{9641F892-C84F-4AE3-8C11-21250464651C}"/>
          </ac:spMkLst>
        </pc:spChg>
        <pc:spChg chg="del">
          <ac:chgData name="한 수미" userId="3d091dd9cbd79fe5" providerId="LiveId" clId="{6F078DCE-51A6-4AE5-9485-023BBA4ED4CE}" dt="2021-08-10T19:39:42.401" v="394" actId="478"/>
          <ac:spMkLst>
            <pc:docMk/>
            <pc:sldMk cId="2852089478" sldId="272"/>
            <ac:spMk id="7" creationId="{11B8498E-7EC1-4BA7-B493-E8B662B0E7C8}"/>
          </ac:spMkLst>
        </pc:spChg>
        <pc:spChg chg="mod">
          <ac:chgData name="한 수미" userId="3d091dd9cbd79fe5" providerId="LiveId" clId="{6F078DCE-51A6-4AE5-9485-023BBA4ED4CE}" dt="2021-08-11T10:19:24.335" v="634" actId="207"/>
          <ac:spMkLst>
            <pc:docMk/>
            <pc:sldMk cId="2852089478" sldId="272"/>
            <ac:spMk id="8" creationId="{B476A2B7-DCC8-447B-90E6-3CD374E94F04}"/>
          </ac:spMkLst>
        </pc:spChg>
        <pc:spChg chg="mod">
          <ac:chgData name="한 수미" userId="3d091dd9cbd79fe5" providerId="LiveId" clId="{6F078DCE-51A6-4AE5-9485-023BBA4ED4CE}" dt="2021-08-11T10:19:16.521" v="633" actId="207"/>
          <ac:spMkLst>
            <pc:docMk/>
            <pc:sldMk cId="2852089478" sldId="272"/>
            <ac:spMk id="10" creationId="{CAB3E5ED-52DA-4604-8BD5-8DA257A77404}"/>
          </ac:spMkLst>
        </pc:spChg>
        <pc:spChg chg="mod">
          <ac:chgData name="한 수미" userId="3d091dd9cbd79fe5" providerId="LiveId" clId="{6F078DCE-51A6-4AE5-9485-023BBA4ED4CE}" dt="2021-08-10T19:43:25.279" v="431" actId="208"/>
          <ac:spMkLst>
            <pc:docMk/>
            <pc:sldMk cId="2852089478" sldId="272"/>
            <ac:spMk id="12" creationId="{2F3FC92C-D5F1-48EB-899A-8A535E42871D}"/>
          </ac:spMkLst>
        </pc:spChg>
        <pc:spChg chg="mod">
          <ac:chgData name="한 수미" userId="3d091dd9cbd79fe5" providerId="LiveId" clId="{6F078DCE-51A6-4AE5-9485-023BBA4ED4CE}" dt="2021-08-10T19:43:28.395" v="432" actId="208"/>
          <ac:spMkLst>
            <pc:docMk/>
            <pc:sldMk cId="2852089478" sldId="272"/>
            <ac:spMk id="15" creationId="{01AA2A74-F7E6-4836-A547-444B7E5B8357}"/>
          </ac:spMkLst>
        </pc:spChg>
        <pc:spChg chg="mod">
          <ac:chgData name="한 수미" userId="3d091dd9cbd79fe5" providerId="LiveId" clId="{6F078DCE-51A6-4AE5-9485-023BBA4ED4CE}" dt="2021-08-10T19:43:33.609" v="433" actId="208"/>
          <ac:spMkLst>
            <pc:docMk/>
            <pc:sldMk cId="2852089478" sldId="272"/>
            <ac:spMk id="16" creationId="{262BBDB1-EB63-4500-A3DF-762B966298FE}"/>
          </ac:spMkLst>
        </pc:spChg>
        <pc:spChg chg="add del mod">
          <ac:chgData name="한 수미" userId="3d091dd9cbd79fe5" providerId="LiveId" clId="{6F078DCE-51A6-4AE5-9485-023BBA4ED4CE}" dt="2021-08-11T10:20:32.665" v="643" actId="478"/>
          <ac:spMkLst>
            <pc:docMk/>
            <pc:sldMk cId="2852089478" sldId="272"/>
            <ac:spMk id="21" creationId="{1CA47C9F-E24D-41AC-851C-A6BAD7E2E4A1}"/>
          </ac:spMkLst>
        </pc:spChg>
        <pc:spChg chg="add mod">
          <ac:chgData name="한 수미" userId="3d091dd9cbd79fe5" providerId="LiveId" clId="{6F078DCE-51A6-4AE5-9485-023BBA4ED4CE}" dt="2021-08-18T05:31:46.355" v="1685"/>
          <ac:spMkLst>
            <pc:docMk/>
            <pc:sldMk cId="2852089478" sldId="272"/>
            <ac:spMk id="21" creationId="{DD73D4B7-1B42-4EEB-82E7-A66860586C4A}"/>
          </ac:spMkLst>
        </pc:spChg>
        <pc:spChg chg="add del mod">
          <ac:chgData name="한 수미" userId="3d091dd9cbd79fe5" providerId="LiveId" clId="{6F078DCE-51A6-4AE5-9485-023BBA4ED4CE}" dt="2021-08-11T10:20:32.665" v="643" actId="478"/>
          <ac:spMkLst>
            <pc:docMk/>
            <pc:sldMk cId="2852089478" sldId="272"/>
            <ac:spMk id="23" creationId="{242AD379-76E2-4792-8813-1EED9CC98611}"/>
          </ac:spMkLst>
        </pc:spChg>
        <pc:spChg chg="mod">
          <ac:chgData name="한 수미" userId="3d091dd9cbd79fe5" providerId="LiveId" clId="{6F078DCE-51A6-4AE5-9485-023BBA4ED4CE}" dt="2021-08-10T19:43:10.433" v="429" actId="207"/>
          <ac:spMkLst>
            <pc:docMk/>
            <pc:sldMk cId="2852089478" sldId="272"/>
            <ac:spMk id="27" creationId="{C2BDE52B-1125-4508-BA67-1380E525C81A}"/>
          </ac:spMkLst>
        </pc:spChg>
        <pc:spChg chg="mod">
          <ac:chgData name="한 수미" userId="3d091dd9cbd79fe5" providerId="LiveId" clId="{6F078DCE-51A6-4AE5-9485-023BBA4ED4CE}" dt="2021-08-10T19:43:10.433" v="429" actId="207"/>
          <ac:spMkLst>
            <pc:docMk/>
            <pc:sldMk cId="2852089478" sldId="272"/>
            <ac:spMk id="28" creationId="{7C55F006-F931-40DC-B007-35BAB00AB0F4}"/>
          </ac:spMkLst>
        </pc:spChg>
        <pc:spChg chg="mod">
          <ac:chgData name="한 수미" userId="3d091dd9cbd79fe5" providerId="LiveId" clId="{6F078DCE-51A6-4AE5-9485-023BBA4ED4CE}" dt="2021-08-10T19:43:10.433" v="429" actId="207"/>
          <ac:spMkLst>
            <pc:docMk/>
            <pc:sldMk cId="2852089478" sldId="272"/>
            <ac:spMk id="29" creationId="{59633D13-CFAF-40B1-A5B2-D9ED668E3C38}"/>
          </ac:spMkLst>
        </pc:spChg>
        <pc:spChg chg="add del mod">
          <ac:chgData name="한 수미" userId="3d091dd9cbd79fe5" providerId="LiveId" clId="{6F078DCE-51A6-4AE5-9485-023BBA4ED4CE}" dt="2021-08-11T10:20:32.665" v="643" actId="478"/>
          <ac:spMkLst>
            <pc:docMk/>
            <pc:sldMk cId="2852089478" sldId="272"/>
            <ac:spMk id="30" creationId="{8F1A0D8B-F8A3-4949-B09D-60DDF4C3FDD4}"/>
          </ac:spMkLst>
        </pc:spChg>
        <pc:spChg chg="add del mod">
          <ac:chgData name="한 수미" userId="3d091dd9cbd79fe5" providerId="LiveId" clId="{6F078DCE-51A6-4AE5-9485-023BBA4ED4CE}" dt="2021-08-11T10:20:32.665" v="643" actId="478"/>
          <ac:spMkLst>
            <pc:docMk/>
            <pc:sldMk cId="2852089478" sldId="272"/>
            <ac:spMk id="31" creationId="{95651E6E-1BC9-4E8A-947A-EA2DF9FA6F35}"/>
          </ac:spMkLst>
        </pc:spChg>
        <pc:spChg chg="add mod">
          <ac:chgData name="한 수미" userId="3d091dd9cbd79fe5" providerId="LiveId" clId="{6F078DCE-51A6-4AE5-9485-023BBA4ED4CE}" dt="2021-08-11T10:20:32.948" v="644"/>
          <ac:spMkLst>
            <pc:docMk/>
            <pc:sldMk cId="2852089478" sldId="272"/>
            <ac:spMk id="32" creationId="{D55F20E8-A324-40D1-A384-456A8C0A65CC}"/>
          </ac:spMkLst>
        </pc:spChg>
        <pc:spChg chg="add mod">
          <ac:chgData name="한 수미" userId="3d091dd9cbd79fe5" providerId="LiveId" clId="{6F078DCE-51A6-4AE5-9485-023BBA4ED4CE}" dt="2021-08-11T10:20:32.948" v="644"/>
          <ac:spMkLst>
            <pc:docMk/>
            <pc:sldMk cId="2852089478" sldId="272"/>
            <ac:spMk id="33" creationId="{B214C8EA-182F-41F0-B697-C3687B7F7D37}"/>
          </ac:spMkLst>
        </pc:spChg>
        <pc:spChg chg="add mod">
          <ac:chgData name="한 수미" userId="3d091dd9cbd79fe5" providerId="LiveId" clId="{6F078DCE-51A6-4AE5-9485-023BBA4ED4CE}" dt="2021-08-11T10:20:32.948" v="644"/>
          <ac:spMkLst>
            <pc:docMk/>
            <pc:sldMk cId="2852089478" sldId="272"/>
            <ac:spMk id="34" creationId="{5ECC2E4D-E2D8-4F41-9F01-FCFFD983720A}"/>
          </ac:spMkLst>
        </pc:spChg>
        <pc:spChg chg="add mod">
          <ac:chgData name="한 수미" userId="3d091dd9cbd79fe5" providerId="LiveId" clId="{6F078DCE-51A6-4AE5-9485-023BBA4ED4CE}" dt="2021-08-11T10:20:32.948" v="644"/>
          <ac:spMkLst>
            <pc:docMk/>
            <pc:sldMk cId="2852089478" sldId="272"/>
            <ac:spMk id="35" creationId="{A5EFAF15-D716-493B-B52B-AEB17CA8760D}"/>
          </ac:spMkLst>
        </pc:spChg>
        <pc:spChg chg="del">
          <ac:chgData name="한 수미" userId="3d091dd9cbd79fe5" providerId="LiveId" clId="{6F078DCE-51A6-4AE5-9485-023BBA4ED4CE}" dt="2021-08-10T19:39:42.401" v="394" actId="478"/>
          <ac:spMkLst>
            <pc:docMk/>
            <pc:sldMk cId="2852089478" sldId="272"/>
            <ac:spMk id="50" creationId="{E23F80D3-82BE-4E2D-B713-49AC1A1E58B3}"/>
          </ac:spMkLst>
        </pc:spChg>
        <pc:cxnChg chg="mod">
          <ac:chgData name="한 수미" userId="3d091dd9cbd79fe5" providerId="LiveId" clId="{6F078DCE-51A6-4AE5-9485-023BBA4ED4CE}" dt="2021-08-10T19:43:19.675" v="430" actId="208"/>
          <ac:cxnSpMkLst>
            <pc:docMk/>
            <pc:sldMk cId="2852089478" sldId="272"/>
            <ac:cxnSpMk id="11" creationId="{50498D4A-A483-4488-AEE0-5CDDBDAD36E0}"/>
          </ac:cxnSpMkLst>
        </pc:cxnChg>
        <pc:cxnChg chg="mod">
          <ac:chgData name="한 수미" userId="3d091dd9cbd79fe5" providerId="LiveId" clId="{6F078DCE-51A6-4AE5-9485-023BBA4ED4CE}" dt="2021-08-10T19:43:19.675" v="430" actId="208"/>
          <ac:cxnSpMkLst>
            <pc:docMk/>
            <pc:sldMk cId="2852089478" sldId="272"/>
            <ac:cxnSpMk id="18" creationId="{66D7A98D-D379-4A9A-A72D-E40C67071C46}"/>
          </ac:cxnSpMkLst>
        </pc:cxnChg>
        <pc:cxnChg chg="mod">
          <ac:chgData name="한 수미" userId="3d091dd9cbd79fe5" providerId="LiveId" clId="{6F078DCE-51A6-4AE5-9485-023BBA4ED4CE}" dt="2021-08-10T19:43:19.675" v="430" actId="208"/>
          <ac:cxnSpMkLst>
            <pc:docMk/>
            <pc:sldMk cId="2852089478" sldId="272"/>
            <ac:cxnSpMk id="22" creationId="{CC8075CB-E971-425D-9430-A01470FB6D1B}"/>
          </ac:cxnSpMkLst>
        </pc:cxnChg>
      </pc:sldChg>
      <pc:sldChg chg="addSp modSp mod">
        <pc:chgData name="한 수미" userId="3d091dd9cbd79fe5" providerId="LiveId" clId="{6F078DCE-51A6-4AE5-9485-023BBA4ED4CE}" dt="2021-08-18T05:30:20.762" v="1656"/>
        <pc:sldMkLst>
          <pc:docMk/>
          <pc:sldMk cId="3830886752" sldId="273"/>
        </pc:sldMkLst>
        <pc:spChg chg="add mod">
          <ac:chgData name="한 수미" userId="3d091dd9cbd79fe5" providerId="LiveId" clId="{6F078DCE-51A6-4AE5-9485-023BBA4ED4CE}" dt="2021-08-18T05:30:20.762" v="1656"/>
          <ac:spMkLst>
            <pc:docMk/>
            <pc:sldMk cId="3830886752" sldId="273"/>
            <ac:spMk id="6" creationId="{01DA746B-630F-4598-84F8-DE55D75A6C0F}"/>
          </ac:spMkLst>
        </pc:spChg>
        <pc:spChg chg="mod">
          <ac:chgData name="한 수미" userId="3d091dd9cbd79fe5" providerId="LiveId" clId="{6F078DCE-51A6-4AE5-9485-023BBA4ED4CE}" dt="2021-08-11T10:20:07.996" v="639" actId="207"/>
          <ac:spMkLst>
            <pc:docMk/>
            <pc:sldMk cId="3830886752" sldId="273"/>
            <ac:spMk id="35" creationId="{73F4E395-D679-4EF5-A6D3-80FA4BB274C5}"/>
          </ac:spMkLst>
        </pc:spChg>
        <pc:spChg chg="mod">
          <ac:chgData name="한 수미" userId="3d091dd9cbd79fe5" providerId="LiveId" clId="{6F078DCE-51A6-4AE5-9485-023BBA4ED4CE}" dt="2021-08-11T10:20:07.996" v="639" actId="207"/>
          <ac:spMkLst>
            <pc:docMk/>
            <pc:sldMk cId="3830886752" sldId="273"/>
            <ac:spMk id="37" creationId="{5721DE91-787C-4781-8148-FFF50B50A33D}"/>
          </ac:spMkLst>
        </pc:spChg>
        <pc:spChg chg="mod">
          <ac:chgData name="한 수미" userId="3d091dd9cbd79fe5" providerId="LiveId" clId="{6F078DCE-51A6-4AE5-9485-023BBA4ED4CE}" dt="2021-08-11T10:20:07.996" v="639" actId="207"/>
          <ac:spMkLst>
            <pc:docMk/>
            <pc:sldMk cId="3830886752" sldId="273"/>
            <ac:spMk id="38" creationId="{67D5AE84-FEE6-4298-B99B-C2AD5BC2C124}"/>
          </ac:spMkLst>
        </pc:spChg>
        <pc:cxnChg chg="mod">
          <ac:chgData name="한 수미" userId="3d091dd9cbd79fe5" providerId="LiveId" clId="{6F078DCE-51A6-4AE5-9485-023BBA4ED4CE}" dt="2021-08-10T19:45:33.017" v="455" actId="208"/>
          <ac:cxnSpMkLst>
            <pc:docMk/>
            <pc:sldMk cId="3830886752" sldId="273"/>
            <ac:cxnSpMk id="9" creationId="{D487351E-E9E3-4CA5-9F9A-68211728F757}"/>
          </ac:cxnSpMkLst>
        </pc:cxnChg>
      </pc:sldChg>
      <pc:sldChg chg="addSp modSp mod">
        <pc:chgData name="한 수미" userId="3d091dd9cbd79fe5" providerId="LiveId" clId="{6F078DCE-51A6-4AE5-9485-023BBA4ED4CE}" dt="2021-08-18T05:30:12.640" v="1652"/>
        <pc:sldMkLst>
          <pc:docMk/>
          <pc:sldMk cId="2113811223" sldId="274"/>
        </pc:sldMkLst>
        <pc:spChg chg="mod">
          <ac:chgData name="한 수미" userId="3d091dd9cbd79fe5" providerId="LiveId" clId="{6F078DCE-51A6-4AE5-9485-023BBA4ED4CE}" dt="2021-08-11T10:06:41.570" v="481" actId="207"/>
          <ac:spMkLst>
            <pc:docMk/>
            <pc:sldMk cId="2113811223" sldId="274"/>
            <ac:spMk id="4" creationId="{A99EDADE-9F00-4720-BD3A-2A2F25DDB804}"/>
          </ac:spMkLst>
        </pc:spChg>
        <pc:spChg chg="mod">
          <ac:chgData name="한 수미" userId="3d091dd9cbd79fe5" providerId="LiveId" clId="{6F078DCE-51A6-4AE5-9485-023BBA4ED4CE}" dt="2021-08-11T10:06:38.770" v="480" actId="207"/>
          <ac:spMkLst>
            <pc:docMk/>
            <pc:sldMk cId="2113811223" sldId="274"/>
            <ac:spMk id="6" creationId="{9641F892-C84F-4AE3-8C11-21250464651C}"/>
          </ac:spMkLst>
        </pc:spChg>
        <pc:spChg chg="mod">
          <ac:chgData name="한 수미" userId="3d091dd9cbd79fe5" providerId="LiveId" clId="{6F078DCE-51A6-4AE5-9485-023BBA4ED4CE}" dt="2021-08-11T10:06:38.770" v="480" actId="207"/>
          <ac:spMkLst>
            <pc:docMk/>
            <pc:sldMk cId="2113811223" sldId="274"/>
            <ac:spMk id="7" creationId="{11B8498E-7EC1-4BA7-B493-E8B662B0E7C8}"/>
          </ac:spMkLst>
        </pc:spChg>
        <pc:spChg chg="add mod">
          <ac:chgData name="한 수미" userId="3d091dd9cbd79fe5" providerId="LiveId" clId="{6F078DCE-51A6-4AE5-9485-023BBA4ED4CE}" dt="2021-08-18T05:30:12.640" v="1652"/>
          <ac:spMkLst>
            <pc:docMk/>
            <pc:sldMk cId="2113811223" sldId="274"/>
            <ac:spMk id="8" creationId="{183DAC21-CA7B-4E7B-8C3C-C42D35BB72CF}"/>
          </ac:spMkLst>
        </pc:spChg>
        <pc:spChg chg="mod">
          <ac:chgData name="한 수미" userId="3d091dd9cbd79fe5" providerId="LiveId" clId="{6F078DCE-51A6-4AE5-9485-023BBA4ED4CE}" dt="2021-08-11T10:06:38.770" v="480" actId="207"/>
          <ac:spMkLst>
            <pc:docMk/>
            <pc:sldMk cId="2113811223" sldId="274"/>
            <ac:spMk id="50" creationId="{E23F80D3-82BE-4E2D-B713-49AC1A1E58B3}"/>
          </ac:spMkLst>
        </pc:spChg>
        <pc:graphicFrameChg chg="mod">
          <ac:chgData name="한 수미" userId="3d091dd9cbd79fe5" providerId="LiveId" clId="{6F078DCE-51A6-4AE5-9485-023BBA4ED4CE}" dt="2021-08-13T06:14:21.100" v="726" actId="1076"/>
          <ac:graphicFrameMkLst>
            <pc:docMk/>
            <pc:sldMk cId="2113811223" sldId="274"/>
            <ac:graphicFrameMk id="9" creationId="{471DA236-DD50-4E43-A60F-9790A1CCD483}"/>
          </ac:graphicFrameMkLst>
        </pc:graphicFrameChg>
      </pc:sldChg>
      <pc:sldChg chg="addSp modSp mod">
        <pc:chgData name="한 수미" userId="3d091dd9cbd79fe5" providerId="LiveId" clId="{6F078DCE-51A6-4AE5-9485-023BBA4ED4CE}" dt="2021-08-18T05:31:48.728" v="1686"/>
        <pc:sldMkLst>
          <pc:docMk/>
          <pc:sldMk cId="3044487733" sldId="275"/>
        </pc:sldMkLst>
        <pc:spChg chg="add mod">
          <ac:chgData name="한 수미" userId="3d091dd9cbd79fe5" providerId="LiveId" clId="{6F078DCE-51A6-4AE5-9485-023BBA4ED4CE}" dt="2021-08-18T05:31:48.728" v="1686"/>
          <ac:spMkLst>
            <pc:docMk/>
            <pc:sldMk cId="3044487733" sldId="275"/>
            <ac:spMk id="6" creationId="{ED579961-D618-4AF6-9EC4-F5C15CD0557B}"/>
          </ac:spMkLst>
        </pc:spChg>
        <pc:spChg chg="mod">
          <ac:chgData name="한 수미" userId="3d091dd9cbd79fe5" providerId="LiveId" clId="{6F078DCE-51A6-4AE5-9485-023BBA4ED4CE}" dt="2021-08-11T10:20:28.639" v="642" actId="207"/>
          <ac:spMkLst>
            <pc:docMk/>
            <pc:sldMk cId="3044487733" sldId="275"/>
            <ac:spMk id="35" creationId="{73F4E395-D679-4EF5-A6D3-80FA4BB274C5}"/>
          </ac:spMkLst>
        </pc:spChg>
        <pc:spChg chg="mod">
          <ac:chgData name="한 수미" userId="3d091dd9cbd79fe5" providerId="LiveId" clId="{6F078DCE-51A6-4AE5-9485-023BBA4ED4CE}" dt="2021-08-11T10:20:28.639" v="642" actId="207"/>
          <ac:spMkLst>
            <pc:docMk/>
            <pc:sldMk cId="3044487733" sldId="275"/>
            <ac:spMk id="37" creationId="{5721DE91-787C-4781-8148-FFF50B50A33D}"/>
          </ac:spMkLst>
        </pc:spChg>
        <pc:spChg chg="mod">
          <ac:chgData name="한 수미" userId="3d091dd9cbd79fe5" providerId="LiveId" clId="{6F078DCE-51A6-4AE5-9485-023BBA4ED4CE}" dt="2021-08-11T10:20:28.639" v="642" actId="207"/>
          <ac:spMkLst>
            <pc:docMk/>
            <pc:sldMk cId="3044487733" sldId="275"/>
            <ac:spMk id="38" creationId="{67D5AE84-FEE6-4298-B99B-C2AD5BC2C124}"/>
          </ac:spMkLst>
        </pc:spChg>
        <pc:cxnChg chg="mod">
          <ac:chgData name="한 수미" userId="3d091dd9cbd79fe5" providerId="LiveId" clId="{6F078DCE-51A6-4AE5-9485-023BBA4ED4CE}" dt="2021-08-10T19:43:46.870" v="435" actId="208"/>
          <ac:cxnSpMkLst>
            <pc:docMk/>
            <pc:sldMk cId="3044487733" sldId="275"/>
            <ac:cxnSpMk id="9" creationId="{D487351E-E9E3-4CA5-9F9A-68211728F757}"/>
          </ac:cxnSpMkLst>
        </pc:cxnChg>
      </pc:sldChg>
      <pc:sldChg chg="addSp delSp modSp mod">
        <pc:chgData name="한 수미" userId="3d091dd9cbd79fe5" providerId="LiveId" clId="{6F078DCE-51A6-4AE5-9485-023BBA4ED4CE}" dt="2021-08-18T05:31:49.611" v="1687"/>
        <pc:sldMkLst>
          <pc:docMk/>
          <pc:sldMk cId="1684287080" sldId="276"/>
        </pc:sldMkLst>
        <pc:spChg chg="mod">
          <ac:chgData name="한 수미" userId="3d091dd9cbd79fe5" providerId="LiveId" clId="{6F078DCE-51A6-4AE5-9485-023BBA4ED4CE}" dt="2021-08-10T19:42:22.209" v="422" actId="208"/>
          <ac:spMkLst>
            <pc:docMk/>
            <pc:sldMk cId="1684287080" sldId="276"/>
            <ac:spMk id="3" creationId="{AAE79FE7-A59D-42C7-B69C-78C0E76AF3E2}"/>
          </ac:spMkLst>
        </pc:spChg>
        <pc:spChg chg="del">
          <ac:chgData name="한 수미" userId="3d091dd9cbd79fe5" providerId="LiveId" clId="{6F078DCE-51A6-4AE5-9485-023BBA4ED4CE}" dt="2021-08-10T19:39:48.159" v="396" actId="478"/>
          <ac:spMkLst>
            <pc:docMk/>
            <pc:sldMk cId="1684287080" sldId="276"/>
            <ac:spMk id="4" creationId="{A99EDADE-9F00-4720-BD3A-2A2F25DDB804}"/>
          </ac:spMkLst>
        </pc:spChg>
        <pc:spChg chg="del">
          <ac:chgData name="한 수미" userId="3d091dd9cbd79fe5" providerId="LiveId" clId="{6F078DCE-51A6-4AE5-9485-023BBA4ED4CE}" dt="2021-08-10T19:39:48.159" v="396" actId="478"/>
          <ac:spMkLst>
            <pc:docMk/>
            <pc:sldMk cId="1684287080" sldId="276"/>
            <ac:spMk id="6" creationId="{9641F892-C84F-4AE3-8C11-21250464651C}"/>
          </ac:spMkLst>
        </pc:spChg>
        <pc:spChg chg="del">
          <ac:chgData name="한 수미" userId="3d091dd9cbd79fe5" providerId="LiveId" clId="{6F078DCE-51A6-4AE5-9485-023BBA4ED4CE}" dt="2021-08-10T19:39:48.159" v="396" actId="478"/>
          <ac:spMkLst>
            <pc:docMk/>
            <pc:sldMk cId="1684287080" sldId="276"/>
            <ac:spMk id="7" creationId="{11B8498E-7EC1-4BA7-B493-E8B662B0E7C8}"/>
          </ac:spMkLst>
        </pc:spChg>
        <pc:spChg chg="add mod">
          <ac:chgData name="한 수미" userId="3d091dd9cbd79fe5" providerId="LiveId" clId="{6F078DCE-51A6-4AE5-9485-023BBA4ED4CE}" dt="2021-08-10T19:39:48.366" v="397"/>
          <ac:spMkLst>
            <pc:docMk/>
            <pc:sldMk cId="1684287080" sldId="276"/>
            <ac:spMk id="20" creationId="{10284438-9242-4281-BBF4-D4BAB205203D}"/>
          </ac:spMkLst>
        </pc:spChg>
        <pc:spChg chg="add mod">
          <ac:chgData name="한 수미" userId="3d091dd9cbd79fe5" providerId="LiveId" clId="{6F078DCE-51A6-4AE5-9485-023BBA4ED4CE}" dt="2021-08-10T19:39:48.366" v="397"/>
          <ac:spMkLst>
            <pc:docMk/>
            <pc:sldMk cId="1684287080" sldId="276"/>
            <ac:spMk id="22" creationId="{CFD601DF-D511-4110-BEC4-4A3FB6F4C2A0}"/>
          </ac:spMkLst>
        </pc:spChg>
        <pc:spChg chg="mod">
          <ac:chgData name="한 수미" userId="3d091dd9cbd79fe5" providerId="LiveId" clId="{6F078DCE-51A6-4AE5-9485-023BBA4ED4CE}" dt="2021-08-10T19:42:22.209" v="422" actId="208"/>
          <ac:spMkLst>
            <pc:docMk/>
            <pc:sldMk cId="1684287080" sldId="276"/>
            <ac:spMk id="23" creationId="{F45332CB-5195-4A99-847B-47899AB9C44E}"/>
          </ac:spMkLst>
        </pc:spChg>
        <pc:spChg chg="add mod">
          <ac:chgData name="한 수미" userId="3d091dd9cbd79fe5" providerId="LiveId" clId="{6F078DCE-51A6-4AE5-9485-023BBA4ED4CE}" dt="2021-08-10T19:39:48.366" v="397"/>
          <ac:spMkLst>
            <pc:docMk/>
            <pc:sldMk cId="1684287080" sldId="276"/>
            <ac:spMk id="24" creationId="{C629F683-1946-481C-A57C-25D8B664087A}"/>
          </ac:spMkLst>
        </pc:spChg>
        <pc:spChg chg="add mod">
          <ac:chgData name="한 수미" userId="3d091dd9cbd79fe5" providerId="LiveId" clId="{6F078DCE-51A6-4AE5-9485-023BBA4ED4CE}" dt="2021-08-10T19:39:48.366" v="397"/>
          <ac:spMkLst>
            <pc:docMk/>
            <pc:sldMk cId="1684287080" sldId="276"/>
            <ac:spMk id="25" creationId="{18139844-68FD-470D-882B-3AAF78B0DBE3}"/>
          </ac:spMkLst>
        </pc:spChg>
        <pc:spChg chg="add mod">
          <ac:chgData name="한 수미" userId="3d091dd9cbd79fe5" providerId="LiveId" clId="{6F078DCE-51A6-4AE5-9485-023BBA4ED4CE}" dt="2021-08-18T05:31:49.611" v="1687"/>
          <ac:spMkLst>
            <pc:docMk/>
            <pc:sldMk cId="1684287080" sldId="276"/>
            <ac:spMk id="26" creationId="{9703DE86-21E5-4FDA-A5DF-ADFAA7F34AF1}"/>
          </ac:spMkLst>
        </pc:spChg>
        <pc:spChg chg="mod">
          <ac:chgData name="한 수미" userId="3d091dd9cbd79fe5" providerId="LiveId" clId="{6F078DCE-51A6-4AE5-9485-023BBA4ED4CE}" dt="2021-08-10T19:42:30.833" v="423" actId="207"/>
          <ac:spMkLst>
            <pc:docMk/>
            <pc:sldMk cId="1684287080" sldId="276"/>
            <ac:spMk id="30" creationId="{90E0EB83-6B74-43F1-9EDB-E261362606BC}"/>
          </ac:spMkLst>
        </pc:spChg>
        <pc:spChg chg="mod">
          <ac:chgData name="한 수미" userId="3d091dd9cbd79fe5" providerId="LiveId" clId="{6F078DCE-51A6-4AE5-9485-023BBA4ED4CE}" dt="2021-08-10T19:41:04.683" v="416" actId="207"/>
          <ac:spMkLst>
            <pc:docMk/>
            <pc:sldMk cId="1684287080" sldId="276"/>
            <ac:spMk id="35" creationId="{B61D3C56-4845-40E9-A545-3B435149A633}"/>
          </ac:spMkLst>
        </pc:spChg>
        <pc:spChg chg="mod">
          <ac:chgData name="한 수미" userId="3d091dd9cbd79fe5" providerId="LiveId" clId="{6F078DCE-51A6-4AE5-9485-023BBA4ED4CE}" dt="2021-08-10T19:41:04.683" v="416" actId="207"/>
          <ac:spMkLst>
            <pc:docMk/>
            <pc:sldMk cId="1684287080" sldId="276"/>
            <ac:spMk id="36" creationId="{00758E40-FBE8-4099-914D-31C14DD0712B}"/>
          </ac:spMkLst>
        </pc:spChg>
        <pc:spChg chg="mod">
          <ac:chgData name="한 수미" userId="3d091dd9cbd79fe5" providerId="LiveId" clId="{6F078DCE-51A6-4AE5-9485-023BBA4ED4CE}" dt="2021-08-10T19:41:04.683" v="416" actId="207"/>
          <ac:spMkLst>
            <pc:docMk/>
            <pc:sldMk cId="1684287080" sldId="276"/>
            <ac:spMk id="37" creationId="{32FFE6B3-833B-4089-BC08-90F9760B2345}"/>
          </ac:spMkLst>
        </pc:spChg>
        <pc:spChg chg="mod">
          <ac:chgData name="한 수미" userId="3d091dd9cbd79fe5" providerId="LiveId" clId="{6F078DCE-51A6-4AE5-9485-023BBA4ED4CE}" dt="2021-08-10T19:41:04.683" v="416" actId="207"/>
          <ac:spMkLst>
            <pc:docMk/>
            <pc:sldMk cId="1684287080" sldId="276"/>
            <ac:spMk id="38" creationId="{D5BF76BF-45F8-4DC4-B761-BF32064DD8EA}"/>
          </ac:spMkLst>
        </pc:spChg>
        <pc:spChg chg="mod">
          <ac:chgData name="한 수미" userId="3d091dd9cbd79fe5" providerId="LiveId" clId="{6F078DCE-51A6-4AE5-9485-023BBA4ED4CE}" dt="2021-08-10T19:41:04.683" v="416" actId="207"/>
          <ac:spMkLst>
            <pc:docMk/>
            <pc:sldMk cId="1684287080" sldId="276"/>
            <ac:spMk id="39" creationId="{6DC08653-B7D6-491D-852A-D239914D5CD2}"/>
          </ac:spMkLst>
        </pc:spChg>
        <pc:spChg chg="mod">
          <ac:chgData name="한 수미" userId="3d091dd9cbd79fe5" providerId="LiveId" clId="{6F078DCE-51A6-4AE5-9485-023BBA4ED4CE}" dt="2021-08-10T19:41:04.683" v="416" actId="207"/>
          <ac:spMkLst>
            <pc:docMk/>
            <pc:sldMk cId="1684287080" sldId="276"/>
            <ac:spMk id="40" creationId="{9324A57F-733A-4B1C-BD41-738A7CEBE48A}"/>
          </ac:spMkLst>
        </pc:spChg>
        <pc:spChg chg="del">
          <ac:chgData name="한 수미" userId="3d091dd9cbd79fe5" providerId="LiveId" clId="{6F078DCE-51A6-4AE5-9485-023BBA4ED4CE}" dt="2021-08-10T19:39:48.159" v="396" actId="478"/>
          <ac:spMkLst>
            <pc:docMk/>
            <pc:sldMk cId="1684287080" sldId="276"/>
            <ac:spMk id="50" creationId="{E23F80D3-82BE-4E2D-B713-49AC1A1E58B3}"/>
          </ac:spMkLst>
        </pc:spChg>
        <pc:cxnChg chg="mod">
          <ac:chgData name="한 수미" userId="3d091dd9cbd79fe5" providerId="LiveId" clId="{6F078DCE-51A6-4AE5-9485-023BBA4ED4CE}" dt="2021-08-10T19:41:14.492" v="417" actId="208"/>
          <ac:cxnSpMkLst>
            <pc:docMk/>
            <pc:sldMk cId="1684287080" sldId="276"/>
            <ac:cxnSpMk id="9" creationId="{D5FCEC5F-6C8C-43C1-9796-6FCFEFFC1B2D}"/>
          </ac:cxnSpMkLst>
        </pc:cxnChg>
        <pc:cxnChg chg="mod">
          <ac:chgData name="한 수미" userId="3d091dd9cbd79fe5" providerId="LiveId" clId="{6F078DCE-51A6-4AE5-9485-023BBA4ED4CE}" dt="2021-08-10T19:41:14.492" v="417" actId="208"/>
          <ac:cxnSpMkLst>
            <pc:docMk/>
            <pc:sldMk cId="1684287080" sldId="276"/>
            <ac:cxnSpMk id="31" creationId="{F65519C3-8BFA-4913-8C9B-0EA7132308EE}"/>
          </ac:cxnSpMkLst>
        </pc:cxnChg>
      </pc:sldChg>
      <pc:sldChg chg="addSp delSp modSp mod setBg">
        <pc:chgData name="한 수미" userId="3d091dd9cbd79fe5" providerId="LiveId" clId="{6F078DCE-51A6-4AE5-9485-023BBA4ED4CE}" dt="2021-08-18T05:31:50.926" v="1688"/>
        <pc:sldMkLst>
          <pc:docMk/>
          <pc:sldMk cId="171334212" sldId="277"/>
        </pc:sldMkLst>
        <pc:spChg chg="del">
          <ac:chgData name="한 수미" userId="3d091dd9cbd79fe5" providerId="LiveId" clId="{6F078DCE-51A6-4AE5-9485-023BBA4ED4CE}" dt="2021-08-10T19:39:54.691" v="398" actId="478"/>
          <ac:spMkLst>
            <pc:docMk/>
            <pc:sldMk cId="171334212" sldId="277"/>
            <ac:spMk id="4" creationId="{A99EDADE-9F00-4720-BD3A-2A2F25DDB804}"/>
          </ac:spMkLst>
        </pc:spChg>
        <pc:spChg chg="del">
          <ac:chgData name="한 수미" userId="3d091dd9cbd79fe5" providerId="LiveId" clId="{6F078DCE-51A6-4AE5-9485-023BBA4ED4CE}" dt="2021-08-10T19:39:54.691" v="398" actId="478"/>
          <ac:spMkLst>
            <pc:docMk/>
            <pc:sldMk cId="171334212" sldId="277"/>
            <ac:spMk id="6" creationId="{9641F892-C84F-4AE3-8C11-21250464651C}"/>
          </ac:spMkLst>
        </pc:spChg>
        <pc:spChg chg="del">
          <ac:chgData name="한 수미" userId="3d091dd9cbd79fe5" providerId="LiveId" clId="{6F078DCE-51A6-4AE5-9485-023BBA4ED4CE}" dt="2021-08-10T19:39:54.691" v="398" actId="478"/>
          <ac:spMkLst>
            <pc:docMk/>
            <pc:sldMk cId="171334212" sldId="277"/>
            <ac:spMk id="7" creationId="{11B8498E-7EC1-4BA7-B493-E8B662B0E7C8}"/>
          </ac:spMkLst>
        </pc:spChg>
        <pc:spChg chg="add del mod">
          <ac:chgData name="한 수미" userId="3d091dd9cbd79fe5" providerId="LiveId" clId="{6F078DCE-51A6-4AE5-9485-023BBA4ED4CE}" dt="2021-08-11T10:20:37.267" v="645" actId="478"/>
          <ac:spMkLst>
            <pc:docMk/>
            <pc:sldMk cId="171334212" sldId="277"/>
            <ac:spMk id="12" creationId="{0E22138D-D875-430D-887F-9C59F2FDFC39}"/>
          </ac:spMkLst>
        </pc:spChg>
        <pc:spChg chg="add mod">
          <ac:chgData name="한 수미" userId="3d091dd9cbd79fe5" providerId="LiveId" clId="{6F078DCE-51A6-4AE5-9485-023BBA4ED4CE}" dt="2021-08-18T05:31:50.926" v="1688"/>
          <ac:spMkLst>
            <pc:docMk/>
            <pc:sldMk cId="171334212" sldId="277"/>
            <ac:spMk id="12" creationId="{1E7C10F2-4414-41C1-ABF2-05D0C70FC939}"/>
          </ac:spMkLst>
        </pc:spChg>
        <pc:spChg chg="add del mod">
          <ac:chgData name="한 수미" userId="3d091dd9cbd79fe5" providerId="LiveId" clId="{6F078DCE-51A6-4AE5-9485-023BBA4ED4CE}" dt="2021-08-11T10:20:37.267" v="645" actId="478"/>
          <ac:spMkLst>
            <pc:docMk/>
            <pc:sldMk cId="171334212" sldId="277"/>
            <ac:spMk id="13" creationId="{8DD6698D-D6DF-4F02-990F-D6EC6CE14CBB}"/>
          </ac:spMkLst>
        </pc:spChg>
        <pc:spChg chg="add del mod">
          <ac:chgData name="한 수미" userId="3d091dd9cbd79fe5" providerId="LiveId" clId="{6F078DCE-51A6-4AE5-9485-023BBA4ED4CE}" dt="2021-08-11T10:20:37.267" v="645" actId="478"/>
          <ac:spMkLst>
            <pc:docMk/>
            <pc:sldMk cId="171334212" sldId="277"/>
            <ac:spMk id="14" creationId="{D4775290-2F9B-4A5E-8297-6010EFC6C7FC}"/>
          </ac:spMkLst>
        </pc:spChg>
        <pc:spChg chg="add del mod">
          <ac:chgData name="한 수미" userId="3d091dd9cbd79fe5" providerId="LiveId" clId="{6F078DCE-51A6-4AE5-9485-023BBA4ED4CE}" dt="2021-08-11T10:20:37.267" v="645" actId="478"/>
          <ac:spMkLst>
            <pc:docMk/>
            <pc:sldMk cId="171334212" sldId="277"/>
            <ac:spMk id="15" creationId="{95C91554-6D73-49EA-A64E-DB6B674A286D}"/>
          </ac:spMkLst>
        </pc:spChg>
        <pc:spChg chg="add mod">
          <ac:chgData name="한 수미" userId="3d091dd9cbd79fe5" providerId="LiveId" clId="{6F078DCE-51A6-4AE5-9485-023BBA4ED4CE}" dt="2021-08-11T10:20:37.452" v="646"/>
          <ac:spMkLst>
            <pc:docMk/>
            <pc:sldMk cId="171334212" sldId="277"/>
            <ac:spMk id="16" creationId="{1A90ED92-8177-4800-A68B-597234CF00D1}"/>
          </ac:spMkLst>
        </pc:spChg>
        <pc:spChg chg="add mod">
          <ac:chgData name="한 수미" userId="3d091dd9cbd79fe5" providerId="LiveId" clId="{6F078DCE-51A6-4AE5-9485-023BBA4ED4CE}" dt="2021-08-11T10:20:37.452" v="646"/>
          <ac:spMkLst>
            <pc:docMk/>
            <pc:sldMk cId="171334212" sldId="277"/>
            <ac:spMk id="17" creationId="{479B93D1-6D88-4A51-8FFB-5DAE3EB38E76}"/>
          </ac:spMkLst>
        </pc:spChg>
        <pc:spChg chg="add mod">
          <ac:chgData name="한 수미" userId="3d091dd9cbd79fe5" providerId="LiveId" clId="{6F078DCE-51A6-4AE5-9485-023BBA4ED4CE}" dt="2021-08-11T10:20:37.452" v="646"/>
          <ac:spMkLst>
            <pc:docMk/>
            <pc:sldMk cId="171334212" sldId="277"/>
            <ac:spMk id="18" creationId="{8FEFA247-9828-444B-8BCE-6DCAAAA403FD}"/>
          </ac:spMkLst>
        </pc:spChg>
        <pc:spChg chg="add mod">
          <ac:chgData name="한 수미" userId="3d091dd9cbd79fe5" providerId="LiveId" clId="{6F078DCE-51A6-4AE5-9485-023BBA4ED4CE}" dt="2021-08-11T10:20:37.452" v="646"/>
          <ac:spMkLst>
            <pc:docMk/>
            <pc:sldMk cId="171334212" sldId="277"/>
            <ac:spMk id="19" creationId="{F2F674EA-8485-4235-AD83-7E2EF18FDF21}"/>
          </ac:spMkLst>
        </pc:spChg>
        <pc:spChg chg="mod">
          <ac:chgData name="한 수미" userId="3d091dd9cbd79fe5" providerId="LiveId" clId="{6F078DCE-51A6-4AE5-9485-023BBA4ED4CE}" dt="2021-08-10T19:40:58.773" v="415" actId="207"/>
          <ac:spMkLst>
            <pc:docMk/>
            <pc:sldMk cId="171334212" sldId="277"/>
            <ac:spMk id="22" creationId="{0F4D52C9-9EE1-4237-ACD7-1516820A47B1}"/>
          </ac:spMkLst>
        </pc:spChg>
        <pc:spChg chg="mod">
          <ac:chgData name="한 수미" userId="3d091dd9cbd79fe5" providerId="LiveId" clId="{6F078DCE-51A6-4AE5-9485-023BBA4ED4CE}" dt="2021-08-10T19:40:58.773" v="415" actId="207"/>
          <ac:spMkLst>
            <pc:docMk/>
            <pc:sldMk cId="171334212" sldId="277"/>
            <ac:spMk id="24" creationId="{470F8D40-7555-4017-944E-E0D5786022D8}"/>
          </ac:spMkLst>
        </pc:spChg>
        <pc:spChg chg="mod">
          <ac:chgData name="한 수미" userId="3d091dd9cbd79fe5" providerId="LiveId" clId="{6F078DCE-51A6-4AE5-9485-023BBA4ED4CE}" dt="2021-08-10T19:40:58.773" v="415" actId="207"/>
          <ac:spMkLst>
            <pc:docMk/>
            <pc:sldMk cId="171334212" sldId="277"/>
            <ac:spMk id="25" creationId="{FE984C33-3AE6-4D0E-AD38-490D2DE6DAD3}"/>
          </ac:spMkLst>
        </pc:spChg>
        <pc:spChg chg="mod">
          <ac:chgData name="한 수미" userId="3d091dd9cbd79fe5" providerId="LiveId" clId="{6F078DCE-51A6-4AE5-9485-023BBA4ED4CE}" dt="2021-08-10T19:40:58.773" v="415" actId="207"/>
          <ac:spMkLst>
            <pc:docMk/>
            <pc:sldMk cId="171334212" sldId="277"/>
            <ac:spMk id="27" creationId="{7F6D5DC6-0CDA-4843-A6B8-8B0DF30963F0}"/>
          </ac:spMkLst>
        </pc:spChg>
        <pc:spChg chg="mod">
          <ac:chgData name="한 수미" userId="3d091dd9cbd79fe5" providerId="LiveId" clId="{6F078DCE-51A6-4AE5-9485-023BBA4ED4CE}" dt="2021-08-10T19:40:58.773" v="415" actId="207"/>
          <ac:spMkLst>
            <pc:docMk/>
            <pc:sldMk cId="171334212" sldId="277"/>
            <ac:spMk id="28" creationId="{20BA3FE2-1DAB-4B37-8ACE-8F6C58C2E0B7}"/>
          </ac:spMkLst>
        </pc:spChg>
        <pc:spChg chg="del">
          <ac:chgData name="한 수미" userId="3d091dd9cbd79fe5" providerId="LiveId" clId="{6F078DCE-51A6-4AE5-9485-023BBA4ED4CE}" dt="2021-08-10T19:39:54.691" v="398" actId="478"/>
          <ac:spMkLst>
            <pc:docMk/>
            <pc:sldMk cId="171334212" sldId="277"/>
            <ac:spMk id="50" creationId="{E23F80D3-82BE-4E2D-B713-49AC1A1E58B3}"/>
          </ac:spMkLst>
        </pc:spChg>
        <pc:graphicFrameChg chg="mod">
          <ac:chgData name="한 수미" userId="3d091dd9cbd79fe5" providerId="LiveId" clId="{6F078DCE-51A6-4AE5-9485-023BBA4ED4CE}" dt="2021-08-11T10:21:15.913" v="651" actId="207"/>
          <ac:graphicFrameMkLst>
            <pc:docMk/>
            <pc:sldMk cId="171334212" sldId="277"/>
            <ac:graphicFrameMk id="2" creationId="{381D86A1-08FF-4F88-BAEC-F06EC565843A}"/>
          </ac:graphicFrameMkLst>
        </pc:graphicFrameChg>
      </pc:sldChg>
      <pc:sldChg chg="addSp delSp modSp mod">
        <pc:chgData name="한 수미" userId="3d091dd9cbd79fe5" providerId="LiveId" clId="{6F078DCE-51A6-4AE5-9485-023BBA4ED4CE}" dt="2021-08-18T05:31:53.100" v="1689"/>
        <pc:sldMkLst>
          <pc:docMk/>
          <pc:sldMk cId="3031484026" sldId="278"/>
        </pc:sldMkLst>
        <pc:spChg chg="del">
          <ac:chgData name="한 수미" userId="3d091dd9cbd79fe5" providerId="LiveId" clId="{6F078DCE-51A6-4AE5-9485-023BBA4ED4CE}" dt="2021-08-10T19:39:58.177" v="400" actId="478"/>
          <ac:spMkLst>
            <pc:docMk/>
            <pc:sldMk cId="3031484026" sldId="278"/>
            <ac:spMk id="4" creationId="{A99EDADE-9F00-4720-BD3A-2A2F25DDB804}"/>
          </ac:spMkLst>
        </pc:spChg>
        <pc:spChg chg="del">
          <ac:chgData name="한 수미" userId="3d091dd9cbd79fe5" providerId="LiveId" clId="{6F078DCE-51A6-4AE5-9485-023BBA4ED4CE}" dt="2021-08-10T19:39:58.177" v="400" actId="478"/>
          <ac:spMkLst>
            <pc:docMk/>
            <pc:sldMk cId="3031484026" sldId="278"/>
            <ac:spMk id="6" creationId="{9641F892-C84F-4AE3-8C11-21250464651C}"/>
          </ac:spMkLst>
        </pc:spChg>
        <pc:spChg chg="del">
          <ac:chgData name="한 수미" userId="3d091dd9cbd79fe5" providerId="LiveId" clId="{6F078DCE-51A6-4AE5-9485-023BBA4ED4CE}" dt="2021-08-10T19:39:58.177" v="400" actId="478"/>
          <ac:spMkLst>
            <pc:docMk/>
            <pc:sldMk cId="3031484026" sldId="278"/>
            <ac:spMk id="7" creationId="{11B8498E-7EC1-4BA7-B493-E8B662B0E7C8}"/>
          </ac:spMkLst>
        </pc:spChg>
        <pc:spChg chg="add del mod">
          <ac:chgData name="한 수미" userId="3d091dd9cbd79fe5" providerId="LiveId" clId="{6F078DCE-51A6-4AE5-9485-023BBA4ED4CE}" dt="2021-08-11T10:21:31.243" v="652" actId="478"/>
          <ac:spMkLst>
            <pc:docMk/>
            <pc:sldMk cId="3031484026" sldId="278"/>
            <ac:spMk id="9" creationId="{A755D291-BFDB-44DA-9791-EBA5AC735954}"/>
          </ac:spMkLst>
        </pc:spChg>
        <pc:spChg chg="add mod">
          <ac:chgData name="한 수미" userId="3d091dd9cbd79fe5" providerId="LiveId" clId="{6F078DCE-51A6-4AE5-9485-023BBA4ED4CE}" dt="2021-08-18T05:31:53.100" v="1689"/>
          <ac:spMkLst>
            <pc:docMk/>
            <pc:sldMk cId="3031484026" sldId="278"/>
            <ac:spMk id="9" creationId="{FDCB58F7-E7E3-43D6-B627-DE8823EF7D8F}"/>
          </ac:spMkLst>
        </pc:spChg>
        <pc:spChg chg="add del mod">
          <ac:chgData name="한 수미" userId="3d091dd9cbd79fe5" providerId="LiveId" clId="{6F078DCE-51A6-4AE5-9485-023BBA4ED4CE}" dt="2021-08-11T10:21:31.243" v="652" actId="478"/>
          <ac:spMkLst>
            <pc:docMk/>
            <pc:sldMk cId="3031484026" sldId="278"/>
            <ac:spMk id="10" creationId="{2D7B95B1-6353-4F55-91C8-E34C8601CD56}"/>
          </ac:spMkLst>
        </pc:spChg>
        <pc:spChg chg="add del mod">
          <ac:chgData name="한 수미" userId="3d091dd9cbd79fe5" providerId="LiveId" clId="{6F078DCE-51A6-4AE5-9485-023BBA4ED4CE}" dt="2021-08-11T10:21:31.243" v="652" actId="478"/>
          <ac:spMkLst>
            <pc:docMk/>
            <pc:sldMk cId="3031484026" sldId="278"/>
            <ac:spMk id="11" creationId="{FF078443-C56E-4276-81F6-B1D19C1A8824}"/>
          </ac:spMkLst>
        </pc:spChg>
        <pc:spChg chg="add del mod">
          <ac:chgData name="한 수미" userId="3d091dd9cbd79fe5" providerId="LiveId" clId="{6F078DCE-51A6-4AE5-9485-023BBA4ED4CE}" dt="2021-08-11T10:21:31.243" v="652" actId="478"/>
          <ac:spMkLst>
            <pc:docMk/>
            <pc:sldMk cId="3031484026" sldId="278"/>
            <ac:spMk id="12" creationId="{61A1ACC5-485D-4467-8585-26CC338DEC6E}"/>
          </ac:spMkLst>
        </pc:spChg>
        <pc:spChg chg="add mod">
          <ac:chgData name="한 수미" userId="3d091dd9cbd79fe5" providerId="LiveId" clId="{6F078DCE-51A6-4AE5-9485-023BBA4ED4CE}" dt="2021-08-11T10:21:31.478" v="653"/>
          <ac:spMkLst>
            <pc:docMk/>
            <pc:sldMk cId="3031484026" sldId="278"/>
            <ac:spMk id="13" creationId="{B3D65B1A-ECCC-48E4-B2AC-3F0633C2D893}"/>
          </ac:spMkLst>
        </pc:spChg>
        <pc:spChg chg="mod">
          <ac:chgData name="한 수미" userId="3d091dd9cbd79fe5" providerId="LiveId" clId="{6F078DCE-51A6-4AE5-9485-023BBA4ED4CE}" dt="2021-08-10T19:40:50.615" v="414" actId="207"/>
          <ac:spMkLst>
            <pc:docMk/>
            <pc:sldMk cId="3031484026" sldId="278"/>
            <ac:spMk id="14" creationId="{A0BF1278-DC18-4095-AA7D-2011B1B34A00}"/>
          </ac:spMkLst>
        </pc:spChg>
        <pc:spChg chg="mod">
          <ac:chgData name="한 수미" userId="3d091dd9cbd79fe5" providerId="LiveId" clId="{6F078DCE-51A6-4AE5-9485-023BBA4ED4CE}" dt="2021-08-10T19:40:50.615" v="414" actId="207"/>
          <ac:spMkLst>
            <pc:docMk/>
            <pc:sldMk cId="3031484026" sldId="278"/>
            <ac:spMk id="15" creationId="{5B2E316E-9386-4AA9-96BE-CEF8C356D30B}"/>
          </ac:spMkLst>
        </pc:spChg>
        <pc:spChg chg="add mod">
          <ac:chgData name="한 수미" userId="3d091dd9cbd79fe5" providerId="LiveId" clId="{6F078DCE-51A6-4AE5-9485-023BBA4ED4CE}" dt="2021-08-11T10:21:31.478" v="653"/>
          <ac:spMkLst>
            <pc:docMk/>
            <pc:sldMk cId="3031484026" sldId="278"/>
            <ac:spMk id="16" creationId="{9EA4A30D-F6BE-4022-AB02-18655982E88D}"/>
          </ac:spMkLst>
        </pc:spChg>
        <pc:spChg chg="add mod">
          <ac:chgData name="한 수미" userId="3d091dd9cbd79fe5" providerId="LiveId" clId="{6F078DCE-51A6-4AE5-9485-023BBA4ED4CE}" dt="2021-08-11T10:21:31.478" v="653"/>
          <ac:spMkLst>
            <pc:docMk/>
            <pc:sldMk cId="3031484026" sldId="278"/>
            <ac:spMk id="17" creationId="{F13A8311-D42D-44B4-AE23-E05FEE9363CE}"/>
          </ac:spMkLst>
        </pc:spChg>
        <pc:spChg chg="add mod">
          <ac:chgData name="한 수미" userId="3d091dd9cbd79fe5" providerId="LiveId" clId="{6F078DCE-51A6-4AE5-9485-023BBA4ED4CE}" dt="2021-08-11T10:21:31.478" v="653"/>
          <ac:spMkLst>
            <pc:docMk/>
            <pc:sldMk cId="3031484026" sldId="278"/>
            <ac:spMk id="18" creationId="{4AD2659F-9A74-4BA2-898B-77DA35108DD0}"/>
          </ac:spMkLst>
        </pc:spChg>
        <pc:spChg chg="del">
          <ac:chgData name="한 수미" userId="3d091dd9cbd79fe5" providerId="LiveId" clId="{6F078DCE-51A6-4AE5-9485-023BBA4ED4CE}" dt="2021-08-10T19:39:58.177" v="400" actId="478"/>
          <ac:spMkLst>
            <pc:docMk/>
            <pc:sldMk cId="3031484026" sldId="278"/>
            <ac:spMk id="50" creationId="{E23F80D3-82BE-4E2D-B713-49AC1A1E58B3}"/>
          </ac:spMkLst>
        </pc:spChg>
      </pc:sldChg>
      <pc:sldChg chg="addSp delSp modSp mod">
        <pc:chgData name="한 수미" userId="3d091dd9cbd79fe5" providerId="LiveId" clId="{6F078DCE-51A6-4AE5-9485-023BBA4ED4CE}" dt="2021-08-18T05:31:54.411" v="1690"/>
        <pc:sldMkLst>
          <pc:docMk/>
          <pc:sldMk cId="3848957084" sldId="279"/>
        </pc:sldMkLst>
        <pc:spChg chg="del">
          <ac:chgData name="한 수미" userId="3d091dd9cbd79fe5" providerId="LiveId" clId="{6F078DCE-51A6-4AE5-9485-023BBA4ED4CE}" dt="2021-08-10T19:40:01.773" v="402" actId="478"/>
          <ac:spMkLst>
            <pc:docMk/>
            <pc:sldMk cId="3848957084" sldId="279"/>
            <ac:spMk id="4" creationId="{A99EDADE-9F00-4720-BD3A-2A2F25DDB804}"/>
          </ac:spMkLst>
        </pc:spChg>
        <pc:spChg chg="del">
          <ac:chgData name="한 수미" userId="3d091dd9cbd79fe5" providerId="LiveId" clId="{6F078DCE-51A6-4AE5-9485-023BBA4ED4CE}" dt="2021-08-10T19:40:01.773" v="402" actId="478"/>
          <ac:spMkLst>
            <pc:docMk/>
            <pc:sldMk cId="3848957084" sldId="279"/>
            <ac:spMk id="6" creationId="{9641F892-C84F-4AE3-8C11-21250464651C}"/>
          </ac:spMkLst>
        </pc:spChg>
        <pc:spChg chg="del">
          <ac:chgData name="한 수미" userId="3d091dd9cbd79fe5" providerId="LiveId" clId="{6F078DCE-51A6-4AE5-9485-023BBA4ED4CE}" dt="2021-08-10T19:40:01.773" v="402" actId="478"/>
          <ac:spMkLst>
            <pc:docMk/>
            <pc:sldMk cId="3848957084" sldId="279"/>
            <ac:spMk id="7" creationId="{11B8498E-7EC1-4BA7-B493-E8B662B0E7C8}"/>
          </ac:spMkLst>
        </pc:spChg>
        <pc:spChg chg="mod topLvl">
          <ac:chgData name="한 수미" userId="3d091dd9cbd79fe5" providerId="LiveId" clId="{6F078DCE-51A6-4AE5-9485-023BBA4ED4CE}" dt="2021-08-11T10:21:41.189" v="656" actId="207"/>
          <ac:spMkLst>
            <pc:docMk/>
            <pc:sldMk cId="3848957084" sldId="279"/>
            <ac:spMk id="18" creationId="{DDC2BD92-C59C-44AC-9C02-B9C7DD697AB5}"/>
          </ac:spMkLst>
        </pc:spChg>
        <pc:spChg chg="mod topLvl">
          <ac:chgData name="한 수미" userId="3d091dd9cbd79fe5" providerId="LiveId" clId="{6F078DCE-51A6-4AE5-9485-023BBA4ED4CE}" dt="2021-08-10T07:59:06.900" v="75" actId="165"/>
          <ac:spMkLst>
            <pc:docMk/>
            <pc:sldMk cId="3848957084" sldId="279"/>
            <ac:spMk id="20" creationId="{B161C690-F7E0-4369-B21C-305EBBCAC0F0}"/>
          </ac:spMkLst>
        </pc:spChg>
        <pc:spChg chg="mod topLvl">
          <ac:chgData name="한 수미" userId="3d091dd9cbd79fe5" providerId="LiveId" clId="{6F078DCE-51A6-4AE5-9485-023BBA4ED4CE}" dt="2021-08-10T19:40:17.119" v="405" actId="207"/>
          <ac:spMkLst>
            <pc:docMk/>
            <pc:sldMk cId="3848957084" sldId="279"/>
            <ac:spMk id="22" creationId="{5A883249-5E97-4965-9CA6-8284E4FAD0D9}"/>
          </ac:spMkLst>
        </pc:spChg>
        <pc:spChg chg="add mod topLvl">
          <ac:chgData name="한 수미" userId="3d091dd9cbd79fe5" providerId="LiveId" clId="{6F078DCE-51A6-4AE5-9485-023BBA4ED4CE}" dt="2021-08-11T10:21:49.911" v="658" actId="2085"/>
          <ac:spMkLst>
            <pc:docMk/>
            <pc:sldMk cId="3848957084" sldId="279"/>
            <ac:spMk id="24" creationId="{9F66DBFF-8E3C-4171-9B02-EEEA4C9745A9}"/>
          </ac:spMkLst>
        </pc:spChg>
        <pc:spChg chg="add mod topLvl">
          <ac:chgData name="한 수미" userId="3d091dd9cbd79fe5" providerId="LiveId" clId="{6F078DCE-51A6-4AE5-9485-023BBA4ED4CE}" dt="2021-08-10T19:40:38.954" v="412" actId="1076"/>
          <ac:spMkLst>
            <pc:docMk/>
            <pc:sldMk cId="3848957084" sldId="279"/>
            <ac:spMk id="25" creationId="{5839135C-C690-4F38-96BF-DFB2297D4569}"/>
          </ac:spMkLst>
        </pc:spChg>
        <pc:spChg chg="add del mod">
          <ac:chgData name="한 수미" userId="3d091dd9cbd79fe5" providerId="LiveId" clId="{6F078DCE-51A6-4AE5-9485-023BBA4ED4CE}" dt="2021-08-11T10:21:37.001" v="654" actId="478"/>
          <ac:spMkLst>
            <pc:docMk/>
            <pc:sldMk cId="3848957084" sldId="279"/>
            <ac:spMk id="26" creationId="{15165D36-DAC4-432E-9BE9-6DE0D353E918}"/>
          </ac:spMkLst>
        </pc:spChg>
        <pc:spChg chg="del">
          <ac:chgData name="한 수미" userId="3d091dd9cbd79fe5" providerId="LiveId" clId="{6F078DCE-51A6-4AE5-9485-023BBA4ED4CE}" dt="2021-08-10T07:58:14.780" v="62" actId="478"/>
          <ac:spMkLst>
            <pc:docMk/>
            <pc:sldMk cId="3848957084" sldId="279"/>
            <ac:spMk id="26" creationId="{753C7DF3-78D2-4C92-BAD8-C1E5F1FA9726}"/>
          </ac:spMkLst>
        </pc:spChg>
        <pc:spChg chg="add mod">
          <ac:chgData name="한 수미" userId="3d091dd9cbd79fe5" providerId="LiveId" clId="{6F078DCE-51A6-4AE5-9485-023BBA4ED4CE}" dt="2021-08-18T05:31:54.411" v="1690"/>
          <ac:spMkLst>
            <pc:docMk/>
            <pc:sldMk cId="3848957084" sldId="279"/>
            <ac:spMk id="26" creationId="{85690BE5-C4AA-41EB-A6D2-E1D742D5B6C4}"/>
          </ac:spMkLst>
        </pc:spChg>
        <pc:spChg chg="add del mod">
          <ac:chgData name="한 수미" userId="3d091dd9cbd79fe5" providerId="LiveId" clId="{6F078DCE-51A6-4AE5-9485-023BBA4ED4CE}" dt="2021-08-11T10:21:37.001" v="654" actId="478"/>
          <ac:spMkLst>
            <pc:docMk/>
            <pc:sldMk cId="3848957084" sldId="279"/>
            <ac:spMk id="27" creationId="{6434CCDA-D5F8-47E4-9CE9-148691FAE259}"/>
          </ac:spMkLst>
        </pc:spChg>
        <pc:spChg chg="del">
          <ac:chgData name="한 수미" userId="3d091dd9cbd79fe5" providerId="LiveId" clId="{6F078DCE-51A6-4AE5-9485-023BBA4ED4CE}" dt="2021-08-10T07:58:15.818" v="63" actId="478"/>
          <ac:spMkLst>
            <pc:docMk/>
            <pc:sldMk cId="3848957084" sldId="279"/>
            <ac:spMk id="27" creationId="{77A9BC8F-8CC5-4A1C-8E95-5BCEB884243F}"/>
          </ac:spMkLst>
        </pc:spChg>
        <pc:spChg chg="mod">
          <ac:chgData name="한 수미" userId="3d091dd9cbd79fe5" providerId="LiveId" clId="{6F078DCE-51A6-4AE5-9485-023BBA4ED4CE}" dt="2021-08-11T10:21:55.865" v="660" actId="207"/>
          <ac:spMkLst>
            <pc:docMk/>
            <pc:sldMk cId="3848957084" sldId="279"/>
            <ac:spMk id="28" creationId="{5B89AE19-683B-4ADA-A07E-D0E3DD8199A3}"/>
          </ac:spMkLst>
        </pc:spChg>
        <pc:spChg chg="mod topLvl">
          <ac:chgData name="한 수미" userId="3d091dd9cbd79fe5" providerId="LiveId" clId="{6F078DCE-51A6-4AE5-9485-023BBA4ED4CE}" dt="2021-08-10T19:40:40.498" v="413" actId="1076"/>
          <ac:spMkLst>
            <pc:docMk/>
            <pc:sldMk cId="3848957084" sldId="279"/>
            <ac:spMk id="29" creationId="{E5C490B6-C845-4BC7-8D2A-CD9A973330FD}"/>
          </ac:spMkLst>
        </pc:spChg>
        <pc:spChg chg="add del mod">
          <ac:chgData name="한 수미" userId="3d091dd9cbd79fe5" providerId="LiveId" clId="{6F078DCE-51A6-4AE5-9485-023BBA4ED4CE}" dt="2021-08-11T10:21:37.001" v="654" actId="478"/>
          <ac:spMkLst>
            <pc:docMk/>
            <pc:sldMk cId="3848957084" sldId="279"/>
            <ac:spMk id="30" creationId="{5DD23D91-CD15-4AC0-AB41-C907704ED3E1}"/>
          </ac:spMkLst>
        </pc:spChg>
        <pc:spChg chg="mod">
          <ac:chgData name="한 수미" userId="3d091dd9cbd79fe5" providerId="LiveId" clId="{6F078DCE-51A6-4AE5-9485-023BBA4ED4CE}" dt="2021-08-11T10:21:55.865" v="660" actId="207"/>
          <ac:spMkLst>
            <pc:docMk/>
            <pc:sldMk cId="3848957084" sldId="279"/>
            <ac:spMk id="31" creationId="{99891DE0-47A9-4960-8455-6E3CCA289CB7}"/>
          </ac:spMkLst>
        </pc:spChg>
        <pc:spChg chg="mod">
          <ac:chgData name="한 수미" userId="3d091dd9cbd79fe5" providerId="LiveId" clId="{6F078DCE-51A6-4AE5-9485-023BBA4ED4CE}" dt="2021-08-11T10:21:55.865" v="660" actId="207"/>
          <ac:spMkLst>
            <pc:docMk/>
            <pc:sldMk cId="3848957084" sldId="279"/>
            <ac:spMk id="32" creationId="{CEE13070-2B6A-448F-98D5-D0D7F617D19D}"/>
          </ac:spMkLst>
        </pc:spChg>
        <pc:spChg chg="add del mod">
          <ac:chgData name="한 수미" userId="3d091dd9cbd79fe5" providerId="LiveId" clId="{6F078DCE-51A6-4AE5-9485-023BBA4ED4CE}" dt="2021-08-11T10:21:37.001" v="654" actId="478"/>
          <ac:spMkLst>
            <pc:docMk/>
            <pc:sldMk cId="3848957084" sldId="279"/>
            <ac:spMk id="34" creationId="{0ABB12D4-7333-4B3E-A620-BBAF75CB5BD0}"/>
          </ac:spMkLst>
        </pc:spChg>
        <pc:spChg chg="mod">
          <ac:chgData name="한 수미" userId="3d091dd9cbd79fe5" providerId="LiveId" clId="{6F078DCE-51A6-4AE5-9485-023BBA4ED4CE}" dt="2021-08-10T19:40:30.404" v="409" actId="207"/>
          <ac:spMkLst>
            <pc:docMk/>
            <pc:sldMk cId="3848957084" sldId="279"/>
            <ac:spMk id="36" creationId="{BECB56BC-2CB7-4DCC-AE2D-85D776D91D50}"/>
          </ac:spMkLst>
        </pc:spChg>
        <pc:spChg chg="mod">
          <ac:chgData name="한 수미" userId="3d091dd9cbd79fe5" providerId="LiveId" clId="{6F078DCE-51A6-4AE5-9485-023BBA4ED4CE}" dt="2021-08-10T19:40:30.404" v="409" actId="207"/>
          <ac:spMkLst>
            <pc:docMk/>
            <pc:sldMk cId="3848957084" sldId="279"/>
            <ac:spMk id="37" creationId="{8BDF9561-2434-482C-910E-A0049BD219C4}"/>
          </ac:spMkLst>
        </pc:spChg>
        <pc:spChg chg="mod">
          <ac:chgData name="한 수미" userId="3d091dd9cbd79fe5" providerId="LiveId" clId="{6F078DCE-51A6-4AE5-9485-023BBA4ED4CE}" dt="2021-08-10T19:40:30.404" v="409" actId="207"/>
          <ac:spMkLst>
            <pc:docMk/>
            <pc:sldMk cId="3848957084" sldId="279"/>
            <ac:spMk id="38" creationId="{2FF7D36E-7247-4D26-99A0-1AEE60EF74A0}"/>
          </ac:spMkLst>
        </pc:spChg>
        <pc:spChg chg="add mod">
          <ac:chgData name="한 수미" userId="3d091dd9cbd79fe5" providerId="LiveId" clId="{6F078DCE-51A6-4AE5-9485-023BBA4ED4CE}" dt="2021-08-11T10:21:37.322" v="655"/>
          <ac:spMkLst>
            <pc:docMk/>
            <pc:sldMk cId="3848957084" sldId="279"/>
            <ac:spMk id="39" creationId="{3F5A5BE0-9F6A-4C9C-8053-295DE70F572D}"/>
          </ac:spMkLst>
        </pc:spChg>
        <pc:spChg chg="add mod">
          <ac:chgData name="한 수미" userId="3d091dd9cbd79fe5" providerId="LiveId" clId="{6F078DCE-51A6-4AE5-9485-023BBA4ED4CE}" dt="2021-08-11T10:21:37.322" v="655"/>
          <ac:spMkLst>
            <pc:docMk/>
            <pc:sldMk cId="3848957084" sldId="279"/>
            <ac:spMk id="40" creationId="{5EEE0450-A2A4-4B2A-91E6-02BB3C928114}"/>
          </ac:spMkLst>
        </pc:spChg>
        <pc:spChg chg="add mod">
          <ac:chgData name="한 수미" userId="3d091dd9cbd79fe5" providerId="LiveId" clId="{6F078DCE-51A6-4AE5-9485-023BBA4ED4CE}" dt="2021-08-11T10:21:37.322" v="655"/>
          <ac:spMkLst>
            <pc:docMk/>
            <pc:sldMk cId="3848957084" sldId="279"/>
            <ac:spMk id="41" creationId="{5675FEE9-51A0-4AD2-9C4B-7FA087A76849}"/>
          </ac:spMkLst>
        </pc:spChg>
        <pc:spChg chg="add mod">
          <ac:chgData name="한 수미" userId="3d091dd9cbd79fe5" providerId="LiveId" clId="{6F078DCE-51A6-4AE5-9485-023BBA4ED4CE}" dt="2021-08-11T10:21:37.322" v="655"/>
          <ac:spMkLst>
            <pc:docMk/>
            <pc:sldMk cId="3848957084" sldId="279"/>
            <ac:spMk id="42" creationId="{3CD5D432-5A57-4B90-91C7-5C0F6F496874}"/>
          </ac:spMkLst>
        </pc:spChg>
        <pc:spChg chg="del">
          <ac:chgData name="한 수미" userId="3d091dd9cbd79fe5" providerId="LiveId" clId="{6F078DCE-51A6-4AE5-9485-023BBA4ED4CE}" dt="2021-08-10T19:40:01.773" v="402" actId="478"/>
          <ac:spMkLst>
            <pc:docMk/>
            <pc:sldMk cId="3848957084" sldId="279"/>
            <ac:spMk id="50" creationId="{E23F80D3-82BE-4E2D-B713-49AC1A1E58B3}"/>
          </ac:spMkLst>
        </pc:spChg>
        <pc:grpChg chg="add del mod">
          <ac:chgData name="한 수미" userId="3d091dd9cbd79fe5" providerId="LiveId" clId="{6F078DCE-51A6-4AE5-9485-023BBA4ED4CE}" dt="2021-08-10T07:59:06.900" v="75" actId="165"/>
          <ac:grpSpMkLst>
            <pc:docMk/>
            <pc:sldMk cId="3848957084" sldId="279"/>
            <ac:grpSpMk id="3" creationId="{DBC3C8ED-94AD-4894-888E-C4220AD4D8B2}"/>
          </ac:grpSpMkLst>
        </pc:grpChg>
        <pc:grpChg chg="mod topLvl">
          <ac:chgData name="한 수미" userId="3d091dd9cbd79fe5" providerId="LiveId" clId="{6F078DCE-51A6-4AE5-9485-023BBA4ED4CE}" dt="2021-08-11T10:21:55.865" v="660" actId="207"/>
          <ac:grpSpMkLst>
            <pc:docMk/>
            <pc:sldMk cId="3848957084" sldId="279"/>
            <ac:grpSpMk id="33" creationId="{8A2E2561-88BC-42A5-8F52-51A0987B603F}"/>
          </ac:grpSpMkLst>
        </pc:grpChg>
        <pc:grpChg chg="mod topLvl">
          <ac:chgData name="한 수미" userId="3d091dd9cbd79fe5" providerId="LiveId" clId="{6F078DCE-51A6-4AE5-9485-023BBA4ED4CE}" dt="2021-08-10T19:40:30.404" v="409" actId="207"/>
          <ac:grpSpMkLst>
            <pc:docMk/>
            <pc:sldMk cId="3848957084" sldId="279"/>
            <ac:grpSpMk id="35" creationId="{26C739EA-93CE-4538-8876-35A7ECC811D7}"/>
          </ac:grpSpMkLst>
        </pc:grpChg>
        <pc:picChg chg="mod topLvl">
          <ac:chgData name="한 수미" userId="3d091dd9cbd79fe5" providerId="LiveId" clId="{6F078DCE-51A6-4AE5-9485-023BBA4ED4CE}" dt="2021-08-13T05:39:16.218" v="662" actId="207"/>
          <ac:picMkLst>
            <pc:docMk/>
            <pc:sldMk cId="3848957084" sldId="279"/>
            <ac:picMk id="10" creationId="{85145854-8D81-4B0C-B0AA-90F0F9FC3FFE}"/>
          </ac:picMkLst>
        </pc:picChg>
        <pc:cxnChg chg="mod topLvl">
          <ac:chgData name="한 수미" userId="3d091dd9cbd79fe5" providerId="LiveId" clId="{6F078DCE-51A6-4AE5-9485-023BBA4ED4CE}" dt="2021-08-10T19:40:27.338" v="408" actId="208"/>
          <ac:cxnSpMkLst>
            <pc:docMk/>
            <pc:sldMk cId="3848957084" sldId="279"/>
            <ac:cxnSpMk id="12" creationId="{469AC866-5F29-40EF-A9DE-2AC18BF52A07}"/>
          </ac:cxnSpMkLst>
        </pc:cxnChg>
        <pc:cxnChg chg="mod topLvl">
          <ac:chgData name="한 수미" userId="3d091dd9cbd79fe5" providerId="LiveId" clId="{6F078DCE-51A6-4AE5-9485-023BBA4ED4CE}" dt="2021-08-11T10:21:52.700" v="659" actId="208"/>
          <ac:cxnSpMkLst>
            <pc:docMk/>
            <pc:sldMk cId="3848957084" sldId="279"/>
            <ac:cxnSpMk id="23" creationId="{138355C6-C434-4A7F-820F-C865EBDC6D66}"/>
          </ac:cxnSpMkLst>
        </pc:cxnChg>
      </pc:sldChg>
      <pc:sldChg chg="addSp delSp modSp mod setBg">
        <pc:chgData name="한 수미" userId="3d091dd9cbd79fe5" providerId="LiveId" clId="{6F078DCE-51A6-4AE5-9485-023BBA4ED4CE}" dt="2021-08-18T05:31:58.439" v="1691"/>
        <pc:sldMkLst>
          <pc:docMk/>
          <pc:sldMk cId="4102342435" sldId="280"/>
        </pc:sldMkLst>
        <pc:spChg chg="add mod">
          <ac:chgData name="한 수미" userId="3d091dd9cbd79fe5" providerId="LiveId" clId="{6F078DCE-51A6-4AE5-9485-023BBA4ED4CE}" dt="2021-08-13T06:22:09.111" v="903" actId="1076"/>
          <ac:spMkLst>
            <pc:docMk/>
            <pc:sldMk cId="4102342435" sldId="280"/>
            <ac:spMk id="2" creationId="{1A7700FA-546B-4D8C-AE89-9DA39A120387}"/>
          </ac:spMkLst>
        </pc:spChg>
        <pc:spChg chg="add mod">
          <ac:chgData name="한 수미" userId="3d091dd9cbd79fe5" providerId="LiveId" clId="{6F078DCE-51A6-4AE5-9485-023BBA4ED4CE}" dt="2021-08-13T06:22:05.797" v="901" actId="1076"/>
          <ac:spMkLst>
            <pc:docMk/>
            <pc:sldMk cId="4102342435" sldId="280"/>
            <ac:spMk id="3" creationId="{7263EBAE-B329-4EFD-B04A-CCC263B5A1F1}"/>
          </ac:spMkLst>
        </pc:spChg>
        <pc:spChg chg="add mod">
          <ac:chgData name="한 수미" userId="3d091dd9cbd79fe5" providerId="LiveId" clId="{6F078DCE-51A6-4AE5-9485-023BBA4ED4CE}" dt="2021-08-13T06:22:05.797" v="901" actId="1076"/>
          <ac:spMkLst>
            <pc:docMk/>
            <pc:sldMk cId="4102342435" sldId="280"/>
            <ac:spMk id="4" creationId="{DD7C8B3B-98B1-455A-B644-EFB0479D257D}"/>
          </ac:spMkLst>
        </pc:spChg>
        <pc:spChg chg="add mod">
          <ac:chgData name="한 수미" userId="3d091dd9cbd79fe5" providerId="LiveId" clId="{6F078DCE-51A6-4AE5-9485-023BBA4ED4CE}" dt="2021-08-13T06:22:05.797" v="901" actId="1076"/>
          <ac:spMkLst>
            <pc:docMk/>
            <pc:sldMk cId="4102342435" sldId="280"/>
            <ac:spMk id="5" creationId="{774BAC4D-3E86-409E-A168-88244060925A}"/>
          </ac:spMkLst>
        </pc:spChg>
        <pc:spChg chg="add mod ord">
          <ac:chgData name="한 수미" userId="3d091dd9cbd79fe5" providerId="LiveId" clId="{6F078DCE-51A6-4AE5-9485-023BBA4ED4CE}" dt="2021-08-13T06:22:15.187" v="904" actId="207"/>
          <ac:spMkLst>
            <pc:docMk/>
            <pc:sldMk cId="4102342435" sldId="280"/>
            <ac:spMk id="6" creationId="{CD554CC0-8B52-4285-9519-0DF1F6CC0AC9}"/>
          </ac:spMkLst>
        </pc:spChg>
        <pc:spChg chg="add del mod">
          <ac:chgData name="한 수미" userId="3d091dd9cbd79fe5" providerId="LiveId" clId="{6F078DCE-51A6-4AE5-9485-023BBA4ED4CE}" dt="2021-08-10T19:04:58.373" v="271" actId="478"/>
          <ac:spMkLst>
            <pc:docMk/>
            <pc:sldMk cId="4102342435" sldId="280"/>
            <ac:spMk id="7" creationId="{504EDC4E-421E-4992-94E0-65AD49D51D7F}"/>
          </ac:spMkLst>
        </pc:spChg>
        <pc:spChg chg="add mod">
          <ac:chgData name="한 수미" userId="3d091dd9cbd79fe5" providerId="LiveId" clId="{6F078DCE-51A6-4AE5-9485-023BBA4ED4CE}" dt="2021-08-18T05:31:58.439" v="1691"/>
          <ac:spMkLst>
            <pc:docMk/>
            <pc:sldMk cId="4102342435" sldId="280"/>
            <ac:spMk id="7" creationId="{B2698103-58C7-45C7-B51D-AA46B0046193}"/>
          </ac:spMkLst>
        </pc:spChg>
      </pc:sldChg>
      <pc:sldChg chg="addSp delSp modSp add del mod setBg">
        <pc:chgData name="한 수미" userId="3d091dd9cbd79fe5" providerId="LiveId" clId="{6F078DCE-51A6-4AE5-9485-023BBA4ED4CE}" dt="2021-08-13T06:13:52.202" v="723" actId="47"/>
        <pc:sldMkLst>
          <pc:docMk/>
          <pc:sldMk cId="350228264" sldId="281"/>
        </pc:sldMkLst>
        <pc:spChg chg="del">
          <ac:chgData name="한 수미" userId="3d091dd9cbd79fe5" providerId="LiveId" clId="{6F078DCE-51A6-4AE5-9485-023BBA4ED4CE}" dt="2021-08-13T06:12:26.711" v="668" actId="478"/>
          <ac:spMkLst>
            <pc:docMk/>
            <pc:sldMk cId="350228264" sldId="281"/>
            <ac:spMk id="2" creationId="{539C8FE8-BA5B-4C12-BAC6-C3EEC0E69C2D}"/>
          </ac:spMkLst>
        </pc:spChg>
        <pc:spChg chg="add del mod">
          <ac:chgData name="한 수미" userId="3d091dd9cbd79fe5" providerId="LiveId" clId="{6F078DCE-51A6-4AE5-9485-023BBA4ED4CE}" dt="2021-08-13T06:13:49.181" v="721" actId="478"/>
          <ac:spMkLst>
            <pc:docMk/>
            <pc:sldMk cId="350228264" sldId="281"/>
            <ac:spMk id="3" creationId="{A0D5FD78-66E1-405B-8785-F8EEEFEF4F55}"/>
          </ac:spMkLst>
        </pc:spChg>
        <pc:spChg chg="del">
          <ac:chgData name="한 수미" userId="3d091dd9cbd79fe5" providerId="LiveId" clId="{6F078DCE-51A6-4AE5-9485-023BBA4ED4CE}" dt="2021-08-13T06:12:26.711" v="668" actId="478"/>
          <ac:spMkLst>
            <pc:docMk/>
            <pc:sldMk cId="350228264" sldId="281"/>
            <ac:spMk id="13" creationId="{CCF87FA4-E2ED-40E1-9007-87B65445E373}"/>
          </ac:spMkLst>
        </pc:spChg>
        <pc:spChg chg="del">
          <ac:chgData name="한 수미" userId="3d091dd9cbd79fe5" providerId="LiveId" clId="{6F078DCE-51A6-4AE5-9485-023BBA4ED4CE}" dt="2021-08-13T06:12:26.711" v="668" actId="478"/>
          <ac:spMkLst>
            <pc:docMk/>
            <pc:sldMk cId="350228264" sldId="281"/>
            <ac:spMk id="25" creationId="{14837554-332A-44AC-B111-3FEE5B90982D}"/>
          </ac:spMkLst>
        </pc:spChg>
        <pc:spChg chg="del">
          <ac:chgData name="한 수미" userId="3d091dd9cbd79fe5" providerId="LiveId" clId="{6F078DCE-51A6-4AE5-9485-023BBA4ED4CE}" dt="2021-08-13T06:12:26.711" v="668" actId="478"/>
          <ac:spMkLst>
            <pc:docMk/>
            <pc:sldMk cId="350228264" sldId="281"/>
            <ac:spMk id="27" creationId="{856C8DFD-4794-46C8-AD55-E3331A6AA96B}"/>
          </ac:spMkLst>
        </pc:spChg>
        <pc:spChg chg="del">
          <ac:chgData name="한 수미" userId="3d091dd9cbd79fe5" providerId="LiveId" clId="{6F078DCE-51A6-4AE5-9485-023BBA4ED4CE}" dt="2021-08-13T06:12:26.711" v="668" actId="478"/>
          <ac:spMkLst>
            <pc:docMk/>
            <pc:sldMk cId="350228264" sldId="281"/>
            <ac:spMk id="29" creationId="{726807CC-6E9C-4C52-A163-572F216F2859}"/>
          </ac:spMkLst>
        </pc:spChg>
        <pc:cxnChg chg="del">
          <ac:chgData name="한 수미" userId="3d091dd9cbd79fe5" providerId="LiveId" clId="{6F078DCE-51A6-4AE5-9485-023BBA4ED4CE}" dt="2021-08-13T06:12:26.711" v="668" actId="478"/>
          <ac:cxnSpMkLst>
            <pc:docMk/>
            <pc:sldMk cId="350228264" sldId="281"/>
            <ac:cxnSpMk id="8" creationId="{FF994DB5-EF82-4CC8-AF1F-BADF1CB5BA0A}"/>
          </ac:cxnSpMkLst>
        </pc:cxnChg>
        <pc:cxnChg chg="del">
          <ac:chgData name="한 수미" userId="3d091dd9cbd79fe5" providerId="LiveId" clId="{6F078DCE-51A6-4AE5-9485-023BBA4ED4CE}" dt="2021-08-13T06:12:26.711" v="668" actId="478"/>
          <ac:cxnSpMkLst>
            <pc:docMk/>
            <pc:sldMk cId="350228264" sldId="281"/>
            <ac:cxnSpMk id="22" creationId="{821CA1DC-F86E-4894-A15D-0CEE6085916A}"/>
          </ac:cxnSpMkLst>
        </pc:cxnChg>
      </pc:sldChg>
      <pc:sldChg chg="addSp delSp modSp add mod ord">
        <pc:chgData name="한 수미" userId="3d091dd9cbd79fe5" providerId="LiveId" clId="{6F078DCE-51A6-4AE5-9485-023BBA4ED4CE}" dt="2021-08-18T05:30:08.302" v="1648"/>
        <pc:sldMkLst>
          <pc:docMk/>
          <pc:sldMk cId="2673992669" sldId="281"/>
        </pc:sldMkLst>
        <pc:spChg chg="add mod">
          <ac:chgData name="한 수미" userId="3d091dd9cbd79fe5" providerId="LiveId" clId="{6F078DCE-51A6-4AE5-9485-023BBA4ED4CE}" dt="2021-08-18T05:26:48.528" v="1637" actId="1036"/>
          <ac:spMkLst>
            <pc:docMk/>
            <pc:sldMk cId="2673992669" sldId="281"/>
            <ac:spMk id="17" creationId="{ACE4B260-AD42-4E1B-9899-63D840551BC9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18" creationId="{DDC2BD92-C59C-44AC-9C02-B9C7DD697AB5}"/>
          </ac:spMkLst>
        </pc:spChg>
        <pc:spChg chg="add mod">
          <ac:chgData name="한 수미" userId="3d091dd9cbd79fe5" providerId="LiveId" clId="{6F078DCE-51A6-4AE5-9485-023BBA4ED4CE}" dt="2021-08-18T05:26:47.210" v="1636" actId="1036"/>
          <ac:spMkLst>
            <pc:docMk/>
            <pc:sldMk cId="2673992669" sldId="281"/>
            <ac:spMk id="19" creationId="{09C59F12-B06A-4DFD-8ADB-680881570B7E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20" creationId="{B161C690-F7E0-4369-B21C-305EBBCAC0F0}"/>
          </ac:spMkLst>
        </pc:spChg>
        <pc:spChg chg="add mod">
          <ac:chgData name="한 수미" userId="3d091dd9cbd79fe5" providerId="LiveId" clId="{6F078DCE-51A6-4AE5-9485-023BBA4ED4CE}" dt="2021-08-18T05:30:08.302" v="1648"/>
          <ac:spMkLst>
            <pc:docMk/>
            <pc:sldMk cId="2673992669" sldId="281"/>
            <ac:spMk id="21" creationId="{7465BDE3-2FF1-4837-BBA4-77C88C0936DD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22" creationId="{5A883249-5E97-4965-9CA6-8284E4FAD0D9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24" creationId="{9F66DBFF-8E3C-4171-9B02-EEEA4C9745A9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25" creationId="{5839135C-C690-4F38-96BF-DFB2297D4569}"/>
          </ac:spMkLst>
        </pc:spChg>
        <pc:spChg chg="add del mod">
          <ac:chgData name="한 수미" userId="3d091dd9cbd79fe5" providerId="LiveId" clId="{6F078DCE-51A6-4AE5-9485-023BBA4ED4CE}" dt="2021-08-13T07:00:59.251" v="941" actId="1076"/>
          <ac:spMkLst>
            <pc:docMk/>
            <pc:sldMk cId="2673992669" sldId="281"/>
            <ac:spMk id="26" creationId="{D8173C79-DE1E-4ADF-9C05-4F8BC93B9080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29" creationId="{E5C490B6-C845-4BC7-8D2A-CD9A973330FD}"/>
          </ac:spMkLst>
        </pc:spChg>
        <pc:spChg chg="del mod topLvl">
          <ac:chgData name="한 수미" userId="3d091dd9cbd79fe5" providerId="LiveId" clId="{6F078DCE-51A6-4AE5-9485-023BBA4ED4CE}" dt="2021-08-13T06:18:26.034" v="769" actId="478"/>
          <ac:spMkLst>
            <pc:docMk/>
            <pc:sldMk cId="2673992669" sldId="281"/>
            <ac:spMk id="30" creationId="{98A3AD2A-F61B-4B81-9A8A-414D99E70C2E}"/>
          </ac:spMkLst>
        </pc:spChg>
        <pc:spChg chg="mod topLvl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34" creationId="{C2CA8274-6A89-436A-8083-D646F5CD50DB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39" creationId="{3F5A5BE0-9F6A-4C9C-8053-295DE70F572D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40" creationId="{5EEE0450-A2A4-4B2A-91E6-02BB3C928114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41" creationId="{5675FEE9-51A0-4AD2-9C4B-7FA087A76849}"/>
          </ac:spMkLst>
        </pc:spChg>
        <pc:spChg chg="del">
          <ac:chgData name="한 수미" userId="3d091dd9cbd79fe5" providerId="LiveId" clId="{6F078DCE-51A6-4AE5-9485-023BBA4ED4CE}" dt="2021-08-13T06:16:18.813" v="759" actId="478"/>
          <ac:spMkLst>
            <pc:docMk/>
            <pc:sldMk cId="2673992669" sldId="281"/>
            <ac:spMk id="42" creationId="{3CD5D432-5A57-4B90-91C7-5C0F6F496874}"/>
          </ac:spMkLst>
        </pc:spChg>
        <pc:spChg chg="mod topLvl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43" creationId="{E023E752-0A17-4840-9983-769E46F78DF8}"/>
          </ac:spMkLst>
        </pc:spChg>
        <pc:spChg chg="mod topLvl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44" creationId="{D5A4436D-5683-4880-A602-6B274EA251C0}"/>
          </ac:spMkLst>
        </pc:spChg>
        <pc:spChg chg="del mod topLvl">
          <ac:chgData name="한 수미" userId="3d091dd9cbd79fe5" providerId="LiveId" clId="{6F078DCE-51A6-4AE5-9485-023BBA4ED4CE}" dt="2021-08-13T06:19:08.102" v="830" actId="478"/>
          <ac:spMkLst>
            <pc:docMk/>
            <pc:sldMk cId="2673992669" sldId="281"/>
            <ac:spMk id="45" creationId="{142363DA-EFC5-4339-BD71-A04003F49C07}"/>
          </ac:spMkLst>
        </pc:spChg>
        <pc:spChg chg="mod topLvl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46" creationId="{7994F5C7-BAAA-42B0-9310-FD8DE35DDE07}"/>
          </ac:spMkLst>
        </pc:spChg>
        <pc:spChg chg="add mod">
          <ac:chgData name="한 수미" userId="3d091dd9cbd79fe5" providerId="LiveId" clId="{6F078DCE-51A6-4AE5-9485-023BBA4ED4CE}" dt="2021-08-16T05:28:40.291" v="1416"/>
          <ac:spMkLst>
            <pc:docMk/>
            <pc:sldMk cId="2673992669" sldId="281"/>
            <ac:spMk id="47" creationId="{08B26D79-9C3D-4CCD-BE1A-5BE15FC4115B}"/>
          </ac:spMkLst>
        </pc:spChg>
        <pc:spChg chg="add mod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49" creationId="{B3B627C7-51D7-4D78-AB49-2DDB53738C7E}"/>
          </ac:spMkLst>
        </pc:spChg>
        <pc:spChg chg="add mod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50" creationId="{D9E2499A-2657-41EE-8F2A-88E342D55314}"/>
          </ac:spMkLst>
        </pc:spChg>
        <pc:spChg chg="add mod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51" creationId="{95E37F3E-318D-4121-A9FD-222995BA86DA}"/>
          </ac:spMkLst>
        </pc:spChg>
        <pc:spChg chg="add mod topLvl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52" creationId="{0F039AD1-1CA9-4422-BE45-81078A25232F}"/>
          </ac:spMkLst>
        </pc:spChg>
        <pc:spChg chg="add mod topLvl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53" creationId="{0916E114-E4A8-4939-B2AE-6EA4AB2B591A}"/>
          </ac:spMkLst>
        </pc:spChg>
        <pc:spChg chg="add mod topLvl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54" creationId="{AE25ACE3-9E46-45D4-B32E-57C24A9EF1B0}"/>
          </ac:spMkLst>
        </pc:spChg>
        <pc:spChg chg="add mod topLvl">
          <ac:chgData name="한 수미" userId="3d091dd9cbd79fe5" providerId="LiveId" clId="{6F078DCE-51A6-4AE5-9485-023BBA4ED4CE}" dt="2021-08-13T07:01:31.796" v="948" actId="164"/>
          <ac:spMkLst>
            <pc:docMk/>
            <pc:sldMk cId="2673992669" sldId="281"/>
            <ac:spMk id="55" creationId="{FDD655EF-71C2-4E8B-A23D-9346B3DB8F7E}"/>
          </ac:spMkLst>
        </pc:spChg>
        <pc:grpChg chg="add del mod">
          <ac:chgData name="한 수미" userId="3d091dd9cbd79fe5" providerId="LiveId" clId="{6F078DCE-51A6-4AE5-9485-023BBA4ED4CE}" dt="2021-08-13T06:22:35.961" v="907" actId="165"/>
          <ac:grpSpMkLst>
            <pc:docMk/>
            <pc:sldMk cId="2673992669" sldId="281"/>
            <ac:grpSpMk id="2" creationId="{A239A218-D32B-4BC1-ADB3-64806741EA78}"/>
          </ac:grpSpMkLst>
        </pc:grpChg>
        <pc:grpChg chg="add mod">
          <ac:chgData name="한 수미" userId="3d091dd9cbd79fe5" providerId="LiveId" clId="{6F078DCE-51A6-4AE5-9485-023BBA4ED4CE}" dt="2021-08-13T07:01:49.196" v="953" actId="1076"/>
          <ac:grpSpMkLst>
            <pc:docMk/>
            <pc:sldMk cId="2673992669" sldId="281"/>
            <ac:grpSpMk id="2" creationId="{DAB78DF4-01A3-4EB3-821A-8CC40BC3605E}"/>
          </ac:grpSpMkLst>
        </pc:grpChg>
        <pc:grpChg chg="add del mod">
          <ac:chgData name="한 수미" userId="3d091dd9cbd79fe5" providerId="LiveId" clId="{6F078DCE-51A6-4AE5-9485-023BBA4ED4CE}" dt="2021-08-13T06:59:48.135" v="919" actId="165"/>
          <ac:grpSpMkLst>
            <pc:docMk/>
            <pc:sldMk cId="2673992669" sldId="281"/>
            <ac:grpSpMk id="3" creationId="{D162CABB-5BCD-4E85-82FA-3C53C6C094DC}"/>
          </ac:grpSpMkLst>
        </pc:grpChg>
        <pc:grpChg chg="add del mod">
          <ac:chgData name="한 수미" userId="3d091dd9cbd79fe5" providerId="LiveId" clId="{6F078DCE-51A6-4AE5-9485-023BBA4ED4CE}" dt="2021-08-13T06:17:57.527" v="764" actId="165"/>
          <ac:grpSpMkLst>
            <pc:docMk/>
            <pc:sldMk cId="2673992669" sldId="281"/>
            <ac:grpSpMk id="27" creationId="{EF0928D4-1933-4976-9B9E-FBD7FC2E0A46}"/>
          </ac:grpSpMkLst>
        </pc:grpChg>
        <pc:grpChg chg="del">
          <ac:chgData name="한 수미" userId="3d091dd9cbd79fe5" providerId="LiveId" clId="{6F078DCE-51A6-4AE5-9485-023BBA4ED4CE}" dt="2021-08-13T06:16:18.813" v="759" actId="478"/>
          <ac:grpSpMkLst>
            <pc:docMk/>
            <pc:sldMk cId="2673992669" sldId="281"/>
            <ac:grpSpMk id="33" creationId="{8A2E2561-88BC-42A5-8F52-51A0987B603F}"/>
          </ac:grpSpMkLst>
        </pc:grpChg>
        <pc:grpChg chg="del">
          <ac:chgData name="한 수미" userId="3d091dd9cbd79fe5" providerId="LiveId" clId="{6F078DCE-51A6-4AE5-9485-023BBA4ED4CE}" dt="2021-08-13T06:16:18.813" v="759" actId="478"/>
          <ac:grpSpMkLst>
            <pc:docMk/>
            <pc:sldMk cId="2673992669" sldId="281"/>
            <ac:grpSpMk id="35" creationId="{26C739EA-93CE-4538-8876-35A7ECC811D7}"/>
          </ac:grpSpMkLst>
        </pc:grpChg>
        <pc:picChg chg="add del">
          <ac:chgData name="한 수미" userId="3d091dd9cbd79fe5" providerId="LiveId" clId="{6F078DCE-51A6-4AE5-9485-023BBA4ED4CE}" dt="2021-08-18T05:29:53.919" v="1647" actId="478"/>
          <ac:picMkLst>
            <pc:docMk/>
            <pc:sldMk cId="2673992669" sldId="281"/>
            <ac:picMk id="4" creationId="{18650F3C-69E1-4D26-BEE5-678D1DE3074F}"/>
          </ac:picMkLst>
        </pc:picChg>
        <pc:picChg chg="del">
          <ac:chgData name="한 수미" userId="3d091dd9cbd79fe5" providerId="LiveId" clId="{6F078DCE-51A6-4AE5-9485-023BBA4ED4CE}" dt="2021-08-13T06:16:18.813" v="759" actId="478"/>
          <ac:picMkLst>
            <pc:docMk/>
            <pc:sldMk cId="2673992669" sldId="281"/>
            <ac:picMk id="10" creationId="{85145854-8D81-4B0C-B0AA-90F0F9FC3FFE}"/>
          </ac:picMkLst>
        </pc:picChg>
        <pc:picChg chg="add mod">
          <ac:chgData name="한 수미" userId="3d091dd9cbd79fe5" providerId="LiveId" clId="{6F078DCE-51A6-4AE5-9485-023BBA4ED4CE}" dt="2021-08-13T06:16:46.651" v="760"/>
          <ac:picMkLst>
            <pc:docMk/>
            <pc:sldMk cId="2673992669" sldId="281"/>
            <ac:picMk id="48" creationId="{5C487ED7-F95A-4E32-A4C1-2DF0D8F648BA}"/>
          </ac:picMkLst>
        </pc:picChg>
        <pc:cxnChg chg="del">
          <ac:chgData name="한 수미" userId="3d091dd9cbd79fe5" providerId="LiveId" clId="{6F078DCE-51A6-4AE5-9485-023BBA4ED4CE}" dt="2021-08-13T06:16:18.813" v="759" actId="478"/>
          <ac:cxnSpMkLst>
            <pc:docMk/>
            <pc:sldMk cId="2673992669" sldId="281"/>
            <ac:cxnSpMk id="12" creationId="{469AC866-5F29-40EF-A9DE-2AC18BF52A07}"/>
          </ac:cxnSpMkLst>
        </pc:cxnChg>
        <pc:cxnChg chg="del">
          <ac:chgData name="한 수미" userId="3d091dd9cbd79fe5" providerId="LiveId" clId="{6F078DCE-51A6-4AE5-9485-023BBA4ED4CE}" dt="2021-08-13T06:16:18.813" v="759" actId="478"/>
          <ac:cxnSpMkLst>
            <pc:docMk/>
            <pc:sldMk cId="2673992669" sldId="281"/>
            <ac:cxnSpMk id="23" creationId="{138355C6-C434-4A7F-820F-C865EBDC6D66}"/>
          </ac:cxnSpMkLst>
        </pc:cxnChg>
      </pc:sldChg>
      <pc:sldChg chg="addSp delSp modSp add del mod setBg">
        <pc:chgData name="한 수미" userId="3d091dd9cbd79fe5" providerId="LiveId" clId="{6F078DCE-51A6-4AE5-9485-023BBA4ED4CE}" dt="2021-08-16T05:35:24.251" v="1635" actId="47"/>
        <pc:sldMkLst>
          <pc:docMk/>
          <pc:sldMk cId="1942474297" sldId="282"/>
        </pc:sldMkLst>
        <pc:spChg chg="del">
          <ac:chgData name="한 수미" userId="3d091dd9cbd79fe5" providerId="LiveId" clId="{6F078DCE-51A6-4AE5-9485-023BBA4ED4CE}" dt="2021-08-16T05:29:09.322" v="1418" actId="478"/>
          <ac:spMkLst>
            <pc:docMk/>
            <pc:sldMk cId="1942474297" sldId="282"/>
            <ac:spMk id="2" creationId="{539C8FE8-BA5B-4C12-BAC6-C3EEC0E69C2D}"/>
          </ac:spMkLst>
        </pc:spChg>
        <pc:spChg chg="add del mod">
          <ac:chgData name="한 수미" userId="3d091dd9cbd79fe5" providerId="LiveId" clId="{6F078DCE-51A6-4AE5-9485-023BBA4ED4CE}" dt="2021-08-16T05:34:15.569" v="1629" actId="478"/>
          <ac:spMkLst>
            <pc:docMk/>
            <pc:sldMk cId="1942474297" sldId="282"/>
            <ac:spMk id="3" creationId="{68B9540C-25AF-4D60-BC47-7BAD216597A9}"/>
          </ac:spMkLst>
        </pc:spChg>
        <pc:spChg chg="del">
          <ac:chgData name="한 수미" userId="3d091dd9cbd79fe5" providerId="LiveId" clId="{6F078DCE-51A6-4AE5-9485-023BBA4ED4CE}" dt="2021-08-16T05:29:09.322" v="1418" actId="478"/>
          <ac:spMkLst>
            <pc:docMk/>
            <pc:sldMk cId="1942474297" sldId="282"/>
            <ac:spMk id="13" creationId="{CCF87FA4-E2ED-40E1-9007-87B65445E373}"/>
          </ac:spMkLst>
        </pc:spChg>
        <pc:spChg chg="del">
          <ac:chgData name="한 수미" userId="3d091dd9cbd79fe5" providerId="LiveId" clId="{6F078DCE-51A6-4AE5-9485-023BBA4ED4CE}" dt="2021-08-16T05:29:09.322" v="1418" actId="478"/>
          <ac:spMkLst>
            <pc:docMk/>
            <pc:sldMk cId="1942474297" sldId="282"/>
            <ac:spMk id="25" creationId="{14837554-332A-44AC-B111-3FEE5B90982D}"/>
          </ac:spMkLst>
        </pc:spChg>
        <pc:spChg chg="del">
          <ac:chgData name="한 수미" userId="3d091dd9cbd79fe5" providerId="LiveId" clId="{6F078DCE-51A6-4AE5-9485-023BBA4ED4CE}" dt="2021-08-16T05:29:09.322" v="1418" actId="478"/>
          <ac:spMkLst>
            <pc:docMk/>
            <pc:sldMk cId="1942474297" sldId="282"/>
            <ac:spMk id="27" creationId="{856C8DFD-4794-46C8-AD55-E3331A6AA96B}"/>
          </ac:spMkLst>
        </pc:spChg>
        <pc:spChg chg="del">
          <ac:chgData name="한 수미" userId="3d091dd9cbd79fe5" providerId="LiveId" clId="{6F078DCE-51A6-4AE5-9485-023BBA4ED4CE}" dt="2021-08-16T05:29:09.322" v="1418" actId="478"/>
          <ac:spMkLst>
            <pc:docMk/>
            <pc:sldMk cId="1942474297" sldId="282"/>
            <ac:spMk id="29" creationId="{726807CC-6E9C-4C52-A163-572F216F2859}"/>
          </ac:spMkLst>
        </pc:spChg>
        <pc:cxnChg chg="del">
          <ac:chgData name="한 수미" userId="3d091dd9cbd79fe5" providerId="LiveId" clId="{6F078DCE-51A6-4AE5-9485-023BBA4ED4CE}" dt="2021-08-16T05:29:09.322" v="1418" actId="478"/>
          <ac:cxnSpMkLst>
            <pc:docMk/>
            <pc:sldMk cId="1942474297" sldId="282"/>
            <ac:cxnSpMk id="8" creationId="{FF994DB5-EF82-4CC8-AF1F-BADF1CB5BA0A}"/>
          </ac:cxnSpMkLst>
        </pc:cxnChg>
        <pc:cxnChg chg="del">
          <ac:chgData name="한 수미" userId="3d091dd9cbd79fe5" providerId="LiveId" clId="{6F078DCE-51A6-4AE5-9485-023BBA4ED4CE}" dt="2021-08-16T05:29:09.322" v="1418" actId="478"/>
          <ac:cxnSpMkLst>
            <pc:docMk/>
            <pc:sldMk cId="1942474297" sldId="282"/>
            <ac:cxnSpMk id="22" creationId="{821CA1DC-F86E-4894-A15D-0CEE6085916A}"/>
          </ac:cxnSpMkLst>
        </pc:cxnChg>
      </pc:sldChg>
      <pc:sldChg chg="delSp add del mod setBg">
        <pc:chgData name="한 수미" userId="3d091dd9cbd79fe5" providerId="LiveId" clId="{6F078DCE-51A6-4AE5-9485-023BBA4ED4CE}" dt="2021-08-18T05:29:51.202" v="1645" actId="47"/>
        <pc:sldMkLst>
          <pc:docMk/>
          <pc:sldMk cId="2109479650" sldId="282"/>
        </pc:sldMkLst>
        <pc:spChg chg="del">
          <ac:chgData name="한 수미" userId="3d091dd9cbd79fe5" providerId="LiveId" clId="{6F078DCE-51A6-4AE5-9485-023BBA4ED4CE}" dt="2021-08-18T05:29:33.151" v="1639" actId="478"/>
          <ac:spMkLst>
            <pc:docMk/>
            <pc:sldMk cId="2109479650" sldId="282"/>
            <ac:spMk id="2" creationId="{539C8FE8-BA5B-4C12-BAC6-C3EEC0E69C2D}"/>
          </ac:spMkLst>
        </pc:spChg>
        <pc:spChg chg="del">
          <ac:chgData name="한 수미" userId="3d091dd9cbd79fe5" providerId="LiveId" clId="{6F078DCE-51A6-4AE5-9485-023BBA4ED4CE}" dt="2021-08-18T05:29:33.151" v="1639" actId="478"/>
          <ac:spMkLst>
            <pc:docMk/>
            <pc:sldMk cId="2109479650" sldId="282"/>
            <ac:spMk id="13" creationId="{CCF87FA4-E2ED-40E1-9007-87B65445E373}"/>
          </ac:spMkLst>
        </pc:spChg>
        <pc:spChg chg="del">
          <ac:chgData name="한 수미" userId="3d091dd9cbd79fe5" providerId="LiveId" clId="{6F078DCE-51A6-4AE5-9485-023BBA4ED4CE}" dt="2021-08-18T05:29:33.151" v="1639" actId="478"/>
          <ac:spMkLst>
            <pc:docMk/>
            <pc:sldMk cId="2109479650" sldId="282"/>
            <ac:spMk id="25" creationId="{14837554-332A-44AC-B111-3FEE5B90982D}"/>
          </ac:spMkLst>
        </pc:spChg>
        <pc:spChg chg="del">
          <ac:chgData name="한 수미" userId="3d091dd9cbd79fe5" providerId="LiveId" clId="{6F078DCE-51A6-4AE5-9485-023BBA4ED4CE}" dt="2021-08-18T05:29:33.151" v="1639" actId="478"/>
          <ac:spMkLst>
            <pc:docMk/>
            <pc:sldMk cId="2109479650" sldId="282"/>
            <ac:spMk id="27" creationId="{856C8DFD-4794-46C8-AD55-E3331A6AA96B}"/>
          </ac:spMkLst>
        </pc:spChg>
        <pc:spChg chg="del">
          <ac:chgData name="한 수미" userId="3d091dd9cbd79fe5" providerId="LiveId" clId="{6F078DCE-51A6-4AE5-9485-023BBA4ED4CE}" dt="2021-08-18T05:29:33.151" v="1639" actId="478"/>
          <ac:spMkLst>
            <pc:docMk/>
            <pc:sldMk cId="2109479650" sldId="282"/>
            <ac:spMk id="29" creationId="{726807CC-6E9C-4C52-A163-572F216F2859}"/>
          </ac:spMkLst>
        </pc:spChg>
        <pc:cxnChg chg="del">
          <ac:chgData name="한 수미" userId="3d091dd9cbd79fe5" providerId="LiveId" clId="{6F078DCE-51A6-4AE5-9485-023BBA4ED4CE}" dt="2021-08-18T05:29:33.151" v="1639" actId="478"/>
          <ac:cxnSpMkLst>
            <pc:docMk/>
            <pc:sldMk cId="2109479650" sldId="282"/>
            <ac:cxnSpMk id="8" creationId="{FF994DB5-EF82-4CC8-AF1F-BADF1CB5BA0A}"/>
          </ac:cxnSpMkLst>
        </pc:cxnChg>
        <pc:cxnChg chg="del">
          <ac:chgData name="한 수미" userId="3d091dd9cbd79fe5" providerId="LiveId" clId="{6F078DCE-51A6-4AE5-9485-023BBA4ED4CE}" dt="2021-08-18T05:29:33.151" v="1639" actId="478"/>
          <ac:cxnSpMkLst>
            <pc:docMk/>
            <pc:sldMk cId="2109479650" sldId="282"/>
            <ac:cxnSpMk id="22" creationId="{821CA1DC-F86E-4894-A15D-0CEE6085916A}"/>
          </ac:cxnSpMkLst>
        </pc:cxnChg>
      </pc:sldChg>
      <pc:sldMasterChg chg="setBg modSldLayout">
        <pc:chgData name="한 수미" userId="3d091dd9cbd79fe5" providerId="LiveId" clId="{6F078DCE-51A6-4AE5-9485-023BBA4ED4CE}" dt="2021-08-18T05:29:47.548" v="1644"/>
        <pc:sldMasterMkLst>
          <pc:docMk/>
          <pc:sldMasterMk cId="1168793062" sldId="2147483648"/>
        </pc:sldMasterMkLst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362632794" sldId="2147483649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3899194799" sldId="2147483650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215783723" sldId="2147483651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825292080" sldId="2147483652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1887587263" sldId="2147483653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3581336320" sldId="2147483654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2548634114" sldId="2147483655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3924848898" sldId="2147483656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510989250" sldId="2147483657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2809592123" sldId="2147483658"/>
          </pc:sldLayoutMkLst>
        </pc:sldLayoutChg>
        <pc:sldLayoutChg chg="setBg">
          <pc:chgData name="한 수미" userId="3d091dd9cbd79fe5" providerId="LiveId" clId="{6F078DCE-51A6-4AE5-9485-023BBA4ED4CE}" dt="2021-08-18T05:29:47.548" v="1644"/>
          <pc:sldLayoutMkLst>
            <pc:docMk/>
            <pc:sldMasterMk cId="1168793062" sldId="2147483648"/>
            <pc:sldLayoutMk cId="944982866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167A5-8E19-4287-A5A5-182C23939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868C66-BDC6-425C-A64E-07F512B20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D9C98E-9C04-42A3-8E96-7AB92EDA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821DD-D63F-4DFC-9ED4-A2773BA0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3174C-CB5B-4ED4-8A12-E5DAD46A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3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AC389-A145-4EAC-91FD-8BE4CC63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23409C-A9AD-4092-BB31-C70684CB9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746BC-2987-4C18-AE11-C303E95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6167C-7967-42F2-9F7A-8B4254B2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39B12-0C32-480C-B698-DD1EE790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9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0615DA-21BA-46CC-AEEC-38AB4AB1E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FF0AB8-28CC-4AF2-82FF-10B3BDCDA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4B39D-3F26-4AD3-AC98-F42E615E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94A13-5F6A-4E47-9667-4FF1B188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D8CA7-8190-46A8-913E-C495BB01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8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21427-D1CC-4F36-9253-E35C17E0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36A4A-801D-478A-82BF-5532E5456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03F5E-B49D-42DB-AB18-D00419D1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570E1-79D9-4BDD-A0EB-F7240CFE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4A56D-3608-4C62-BD94-91666C01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9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04B5B-F879-4648-8183-CD41F248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9DDCA-97E0-4977-A58C-763C2EF3A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07FA0-4E73-4316-8316-C5CADDB0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0F629-5296-4627-AF22-9B8F5C405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5B7D9-FF22-40F1-AEDC-8EDF4E22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9BFF0-6377-44CD-B38E-DFC1BC1A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E942C-EC7B-4E8D-93E9-E74C43DD7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36F9B1-9E59-4227-ABD6-B5237A43C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54C25-C162-4E36-8B99-850EB58CA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ADAE05-274B-4849-8970-87980862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BB29B-E888-41FD-86FA-E7327D2B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9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58573-97B6-4145-BA8F-B5A2E9A9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B74BFD-7E1C-4F33-943D-C3EF1FCF6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D9117-E11C-447F-B189-EFCEA0D8F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38D753-3F11-4161-B7C2-7AB4DB2AA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C49279-6350-4888-BDEE-E23965273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6ED4DB-473D-450C-AFE0-B2C2EE76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0E21D3-C708-4B9E-B4EE-22B72F30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0B3CF6-3FA4-4249-A2DE-C2DA9C62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8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727B2-4DCA-44ED-BA8E-5DD413A7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267B0-613C-4775-8C6D-40534439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B99756-F6A6-44B4-B2A7-116A5387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0E2FA5-2ABB-40E0-A163-7960945F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33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875976-181E-47FF-8AB2-4228C837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BDE05F-765F-4756-8827-94BB5DF1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7A9B6-360E-45BD-A13A-0DC4AF56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3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7125B-EA7E-427B-9ACD-900D19AB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DC384-0088-48E5-BF10-0154C289E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306238-E145-4F91-A323-2C9F0E2E6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32E768-95E2-49A0-8C57-D71AD807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F6A07-CFBE-47CA-9B7C-C6A145BE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326C8-48BA-4C6B-85C8-FD51E007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84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28A8-0EF6-4E5D-9CB7-75306703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E72328-9FEB-4F00-BF48-708B43DD4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CCC943-29AE-4146-A364-35A4A5CEC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B4FF9A-CFF6-4E26-A086-7BDFAC6A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16D5EA-4650-434D-BA45-8C4E955B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F890F-E5FC-44B3-B340-4B95E642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8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3F36F0-33A4-4F3F-AD9C-E3E73E12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B2653-5E91-4E6E-856F-5AA3BE78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091DC-E192-492F-8E05-1D2DDCD14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B74E3-1C4A-42D3-837B-4AE68FB7ECCC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DB150-05E8-4B8A-BA6B-3C935DD4D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58D1F-63FA-4869-A786-85CF05F64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08CBF-67A1-49B4-AF28-BABC69C34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9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1CA1DC-F86E-4894-A15D-0CEE6085916A}"/>
              </a:ext>
            </a:extLst>
          </p:cNvPr>
          <p:cNvCxnSpPr>
            <a:cxnSpLocks/>
          </p:cNvCxnSpPr>
          <p:nvPr/>
        </p:nvCxnSpPr>
        <p:spPr>
          <a:xfrm>
            <a:off x="1495470" y="1728694"/>
            <a:ext cx="9201060" cy="0"/>
          </a:xfrm>
          <a:prstGeom prst="line">
            <a:avLst/>
          </a:prstGeom>
          <a:ln w="3175">
            <a:solidFill>
              <a:srgbClr val="15332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F87FA4-E2ED-40E1-9007-87B65445E373}"/>
              </a:ext>
            </a:extLst>
          </p:cNvPr>
          <p:cNvSpPr/>
          <p:nvPr/>
        </p:nvSpPr>
        <p:spPr>
          <a:xfrm>
            <a:off x="3520633" y="1411390"/>
            <a:ext cx="5104435" cy="636607"/>
          </a:xfrm>
          <a:prstGeom prst="roundRect">
            <a:avLst>
              <a:gd name="adj" fmla="val 50000"/>
            </a:avLst>
          </a:prstGeom>
          <a:solidFill>
            <a:srgbClr val="22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2025</a:t>
            </a:r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년 </a:t>
            </a:r>
            <a:r>
              <a:rPr lang="ko-KR" altLang="en-US" dirty="0" err="1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캡스톤</a:t>
            </a:r>
            <a:r>
              <a:rPr lang="en-US" altLang="ko-KR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디자인 발표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837554-332A-44AC-B111-3FEE5B90982D}"/>
              </a:ext>
            </a:extLst>
          </p:cNvPr>
          <p:cNvSpPr txBox="1"/>
          <p:nvPr/>
        </p:nvSpPr>
        <p:spPr>
          <a:xfrm>
            <a:off x="1495471" y="5277333"/>
            <a:ext cx="92010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2523B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발표자 김준호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C8DFD-4794-46C8-AD55-E3331A6AA96B}"/>
              </a:ext>
            </a:extLst>
          </p:cNvPr>
          <p:cNvSpPr txBox="1"/>
          <p:nvPr/>
        </p:nvSpPr>
        <p:spPr>
          <a:xfrm>
            <a:off x="55160" y="2527976"/>
            <a:ext cx="120905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NaS</a:t>
            </a:r>
            <a:r>
              <a:rPr lang="en-US" altLang="ko-KR" sz="44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Project</a:t>
            </a:r>
            <a:endParaRPr lang="ko-KR" altLang="en-US" sz="4400" dirty="0">
              <a:solidFill>
                <a:srgbClr val="22523B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807CC-6E9C-4C52-A163-572F216F2859}"/>
              </a:ext>
            </a:extLst>
          </p:cNvPr>
          <p:cNvSpPr txBox="1"/>
          <p:nvPr/>
        </p:nvSpPr>
        <p:spPr>
          <a:xfrm>
            <a:off x="2489037" y="3429000"/>
            <a:ext cx="71676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뉴스 기사를 활용한 </a:t>
            </a:r>
            <a:r>
              <a:rPr lang="en-US" altLang="ko-KR" sz="1600" dirty="0" err="1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xAI</a:t>
            </a:r>
            <a:r>
              <a:rPr lang="ko-KR" altLang="en-US" sz="16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주식 </a:t>
            </a:r>
            <a:r>
              <a:rPr lang="ko-KR" altLang="en-US" sz="1600" dirty="0" err="1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로보</a:t>
            </a:r>
            <a:r>
              <a:rPr lang="ko-KR" altLang="en-US" sz="16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어드바이저</a:t>
            </a:r>
            <a:endParaRPr lang="ko-KR" altLang="en-US" sz="1600" dirty="0">
              <a:solidFill>
                <a:srgbClr val="22523B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F994DB5-EF82-4CC8-AF1F-BADF1CB5BA0A}"/>
              </a:ext>
            </a:extLst>
          </p:cNvPr>
          <p:cNvCxnSpPr>
            <a:cxnSpLocks/>
          </p:cNvCxnSpPr>
          <p:nvPr/>
        </p:nvCxnSpPr>
        <p:spPr>
          <a:xfrm>
            <a:off x="1495470" y="4702399"/>
            <a:ext cx="9201060" cy="0"/>
          </a:xfrm>
          <a:prstGeom prst="line">
            <a:avLst/>
          </a:prstGeom>
          <a:ln w="3175">
            <a:solidFill>
              <a:srgbClr val="15332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39C8FE8-BA5B-4C12-BAC6-C3EEC0E69C2D}"/>
              </a:ext>
            </a:extLst>
          </p:cNvPr>
          <p:cNvSpPr/>
          <p:nvPr/>
        </p:nvSpPr>
        <p:spPr>
          <a:xfrm rot="10800000">
            <a:off x="5991220" y="4827350"/>
            <a:ext cx="209550" cy="171450"/>
          </a:xfrm>
          <a:prstGeom prst="triangle">
            <a:avLst/>
          </a:prstGeom>
          <a:solidFill>
            <a:srgbClr val="153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12E9D10-AD5C-46FA-97B9-5F7B5CE86B7C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02687CB-5D83-47FC-AFBC-144527DB8B76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2A0EF71-73F1-4C6B-9E38-4B19BB26B3DC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2A33453-0EEA-4665-A3A0-ECEE206E8427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01</a:t>
            </a:r>
            <a:endParaRPr lang="ko-KR" altLang="en-US" dirty="0">
              <a:solidFill>
                <a:srgbClr val="15332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0ED4B-2330-4D2F-86CA-DA625814426E}"/>
              </a:ext>
            </a:extLst>
          </p:cNvPr>
          <p:cNvSpPr txBox="1"/>
          <p:nvPr/>
        </p:nvSpPr>
        <p:spPr>
          <a:xfrm>
            <a:off x="8121084" y="4183495"/>
            <a:ext cx="307115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주식으로 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8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 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dream</a:t>
            </a:r>
            <a:endParaRPr lang="ko-KR" altLang="en-US" sz="1500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977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E396B6-3669-49B5-B54A-31A18556FE6A}"/>
              </a:ext>
            </a:extLst>
          </p:cNvPr>
          <p:cNvSpPr/>
          <p:nvPr/>
        </p:nvSpPr>
        <p:spPr>
          <a:xfrm>
            <a:off x="1208660" y="1309684"/>
            <a:ext cx="3698240" cy="110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88F25-CA8F-43B2-9B78-434F6F99E8DE}"/>
              </a:ext>
            </a:extLst>
          </p:cNvPr>
          <p:cNvSpPr txBox="1"/>
          <p:nvPr/>
        </p:nvSpPr>
        <p:spPr>
          <a:xfrm>
            <a:off x="695643" y="962567"/>
            <a:ext cx="4734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rgbClr val="153325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코트라 볼드체" panose="02020603020101020101" pitchFamily="18" charset="-127"/>
            </a:endParaRPr>
          </a:p>
          <a:p>
            <a:endParaRPr lang="ko-KR" altLang="en-US" sz="1200" dirty="0">
              <a:solidFill>
                <a:srgbClr val="153325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022D7D-C3AF-418E-A8B8-65F6DF92A9F0}"/>
              </a:ext>
            </a:extLst>
          </p:cNvPr>
          <p:cNvSpPr txBox="1"/>
          <p:nvPr/>
        </p:nvSpPr>
        <p:spPr>
          <a:xfrm>
            <a:off x="678859" y="564298"/>
            <a:ext cx="47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2523B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WBS(</a:t>
            </a:r>
            <a:r>
              <a:rPr lang="ko-KR" altLang="en-US" sz="2000" dirty="0">
                <a:solidFill>
                  <a:srgbClr val="22523B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업무 분류 체계</a:t>
            </a:r>
            <a:r>
              <a:rPr lang="en-US" altLang="ko-KR" sz="2000" dirty="0">
                <a:solidFill>
                  <a:srgbClr val="22523B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)</a:t>
            </a:r>
            <a:endParaRPr lang="ko-KR" altLang="en-US" sz="2000" dirty="0">
              <a:solidFill>
                <a:srgbClr val="22523B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93CFFD-CFAC-4960-A46F-C7EB5AC1CAB9}"/>
              </a:ext>
            </a:extLst>
          </p:cNvPr>
          <p:cNvSpPr/>
          <p:nvPr/>
        </p:nvSpPr>
        <p:spPr>
          <a:xfrm>
            <a:off x="766762" y="1309684"/>
            <a:ext cx="4140138" cy="110667"/>
          </a:xfrm>
          <a:prstGeom prst="rect">
            <a:avLst/>
          </a:prstGeom>
          <a:solidFill>
            <a:srgbClr val="153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53325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51AC39-17AD-47DB-A557-4926AEB17A8E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41AAC2C-645E-46E6-8031-A7B46F6CBD9D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E1EA3D-F783-477D-9238-7DCD1FD5E857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5B9713-65B6-4931-BFC3-D9BEB185D423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ea typeface="카페24 써라운드" pitchFamily="2" charset="-127"/>
              </a:rPr>
              <a:t>10</a:t>
            </a:r>
            <a:endParaRPr lang="ko-KR" altLang="en-US" dirty="0">
              <a:solidFill>
                <a:srgbClr val="15332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80D9D-D275-47FB-B58E-D1C8AAB5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204"/>
            <a:ext cx="12192000" cy="51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4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554CC0-8B52-4285-9519-0DF1F6CC0AC9}"/>
              </a:ext>
            </a:extLst>
          </p:cNvPr>
          <p:cNvSpPr txBox="1"/>
          <p:nvPr/>
        </p:nvSpPr>
        <p:spPr>
          <a:xfrm>
            <a:off x="1793240" y="2359690"/>
            <a:ext cx="8808720" cy="156966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>
                    <a:lumMod val="75000"/>
                  </a:schemeClr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THANK YOU</a:t>
            </a:r>
            <a:endParaRPr lang="ko-KR" altLang="en-US" sz="9600" dirty="0">
              <a:solidFill>
                <a:schemeClr val="bg1">
                  <a:lumMod val="75000"/>
                </a:schemeClr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700FA-546B-4D8C-AE89-9DA39A120387}"/>
              </a:ext>
            </a:extLst>
          </p:cNvPr>
          <p:cNvSpPr txBox="1"/>
          <p:nvPr/>
        </p:nvSpPr>
        <p:spPr>
          <a:xfrm>
            <a:off x="1691640" y="2230180"/>
            <a:ext cx="8808720" cy="156966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ko-KR" sz="9600" dirty="0">
                <a:solidFill>
                  <a:srgbClr val="577F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THANK YOU</a:t>
            </a:r>
            <a:endParaRPr lang="ko-KR" altLang="en-US" sz="9600" dirty="0">
              <a:solidFill>
                <a:srgbClr val="577F7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263EBAE-B329-4EFD-B04A-CCC263B5A1F1}"/>
              </a:ext>
            </a:extLst>
          </p:cNvPr>
          <p:cNvSpPr/>
          <p:nvPr/>
        </p:nvSpPr>
        <p:spPr>
          <a:xfrm>
            <a:off x="4561840" y="2612390"/>
            <a:ext cx="111760" cy="111760"/>
          </a:xfrm>
          <a:prstGeom prst="ellipse">
            <a:avLst/>
          </a:prstGeom>
          <a:solidFill>
            <a:srgbClr val="43A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D7C8B3B-98B1-455A-B644-EFB0479D257D}"/>
              </a:ext>
            </a:extLst>
          </p:cNvPr>
          <p:cNvSpPr/>
          <p:nvPr/>
        </p:nvSpPr>
        <p:spPr>
          <a:xfrm>
            <a:off x="7193280" y="2631440"/>
            <a:ext cx="111760" cy="111760"/>
          </a:xfrm>
          <a:prstGeom prst="ellipse">
            <a:avLst/>
          </a:prstGeom>
          <a:solidFill>
            <a:srgbClr val="43A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74BAC4D-3E86-409E-A168-88244060925A}"/>
              </a:ext>
            </a:extLst>
          </p:cNvPr>
          <p:cNvSpPr/>
          <p:nvPr/>
        </p:nvSpPr>
        <p:spPr>
          <a:xfrm>
            <a:off x="8204835" y="2527935"/>
            <a:ext cx="111760" cy="111760"/>
          </a:xfrm>
          <a:prstGeom prst="ellipse">
            <a:avLst/>
          </a:prstGeom>
          <a:solidFill>
            <a:srgbClr val="43A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D3A2B7-7636-4DB7-A757-E99EB961356B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C090282-79C3-49F9-8ADC-AB071BB0CC93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CAA589C-728C-403D-A6B2-D0EEB2EB8D66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C3DD8D1-B4BA-45A9-A4C3-4BABDCB2AA3D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0234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>
            <a:extLst>
              <a:ext uri="{FF2B5EF4-FFF2-40B4-BE49-F238E27FC236}">
                <a16:creationId xmlns:a16="http://schemas.microsoft.com/office/drawing/2014/main" id="{4AD89931-D40B-424E-804A-9B73105DA281}"/>
              </a:ext>
            </a:extLst>
          </p:cNvPr>
          <p:cNvSpPr txBox="1"/>
          <p:nvPr/>
        </p:nvSpPr>
        <p:spPr>
          <a:xfrm>
            <a:off x="829007" y="1162722"/>
            <a:ext cx="1833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CONTENTS</a:t>
            </a:r>
            <a:endParaRPr lang="ko-KR" altLang="en-US" sz="2400" dirty="0">
              <a:solidFill>
                <a:srgbClr val="2252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D8F70-673E-4244-829F-FA09D7C6051A}"/>
              </a:ext>
            </a:extLst>
          </p:cNvPr>
          <p:cNvSpPr txBox="1"/>
          <p:nvPr/>
        </p:nvSpPr>
        <p:spPr>
          <a:xfrm>
            <a:off x="1932484" y="2011590"/>
            <a:ext cx="729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0</a:t>
            </a:r>
            <a:r>
              <a:rPr lang="en-US" altLang="ko-KR" sz="1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1</a:t>
            </a:r>
            <a:endParaRPr lang="ko-KR" altLang="en-US" sz="2400" dirty="0">
              <a:solidFill>
                <a:srgbClr val="2252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73E25856-0C67-4B26-89CF-AD23E06A951D}"/>
              </a:ext>
            </a:extLst>
          </p:cNvPr>
          <p:cNvCxnSpPr>
            <a:cxnSpLocks/>
          </p:cNvCxnSpPr>
          <p:nvPr/>
        </p:nvCxnSpPr>
        <p:spPr>
          <a:xfrm>
            <a:off x="2013206" y="2550265"/>
            <a:ext cx="3236871" cy="0"/>
          </a:xfrm>
          <a:prstGeom prst="line">
            <a:avLst/>
          </a:prstGeom>
          <a:ln>
            <a:solidFill>
              <a:srgbClr val="1533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EBF5097-349F-4521-B3EB-7E1DFF02AE3B}"/>
              </a:ext>
            </a:extLst>
          </p:cNvPr>
          <p:cNvSpPr txBox="1"/>
          <p:nvPr/>
        </p:nvSpPr>
        <p:spPr>
          <a:xfrm>
            <a:off x="2662329" y="2011590"/>
            <a:ext cx="2406245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팀원 소개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2A4382-2954-409E-AC6A-EEC0E5A9A65D}"/>
              </a:ext>
            </a:extLst>
          </p:cNvPr>
          <p:cNvSpPr txBox="1"/>
          <p:nvPr/>
        </p:nvSpPr>
        <p:spPr>
          <a:xfrm>
            <a:off x="1932484" y="3545090"/>
            <a:ext cx="729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0</a:t>
            </a:r>
            <a:r>
              <a:rPr lang="en-US" altLang="ko-KR" sz="1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3</a:t>
            </a:r>
            <a:endParaRPr lang="ko-KR" altLang="en-US" sz="2400" dirty="0">
              <a:solidFill>
                <a:srgbClr val="2252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846A9C7B-8ED9-4AB0-A396-36B4BD4A0B5B}"/>
              </a:ext>
            </a:extLst>
          </p:cNvPr>
          <p:cNvCxnSpPr>
            <a:cxnSpLocks/>
          </p:cNvCxnSpPr>
          <p:nvPr/>
        </p:nvCxnSpPr>
        <p:spPr>
          <a:xfrm>
            <a:off x="2013206" y="4083765"/>
            <a:ext cx="3236871" cy="0"/>
          </a:xfrm>
          <a:prstGeom prst="line">
            <a:avLst/>
          </a:prstGeom>
          <a:ln>
            <a:solidFill>
              <a:srgbClr val="1533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E7E0F80-1FE4-4838-8AF2-BD577A12F83F}"/>
              </a:ext>
            </a:extLst>
          </p:cNvPr>
          <p:cNvSpPr txBox="1"/>
          <p:nvPr/>
        </p:nvSpPr>
        <p:spPr>
          <a:xfrm>
            <a:off x="2662329" y="3545090"/>
            <a:ext cx="2406245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프로젝트 목표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CA9D6ED-FFF6-4D71-9592-53B93143B652}"/>
              </a:ext>
            </a:extLst>
          </p:cNvPr>
          <p:cNvSpPr txBox="1"/>
          <p:nvPr/>
        </p:nvSpPr>
        <p:spPr>
          <a:xfrm>
            <a:off x="1932484" y="4340010"/>
            <a:ext cx="729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0</a:t>
            </a:r>
            <a:r>
              <a:rPr lang="en-US" altLang="ko-KR" sz="1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4</a:t>
            </a:r>
            <a:endParaRPr lang="ko-KR" altLang="en-US" sz="2400" dirty="0">
              <a:solidFill>
                <a:srgbClr val="2252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8807B45B-D2A2-474F-A26B-D14E7916CFDB}"/>
              </a:ext>
            </a:extLst>
          </p:cNvPr>
          <p:cNvCxnSpPr>
            <a:cxnSpLocks/>
          </p:cNvCxnSpPr>
          <p:nvPr/>
        </p:nvCxnSpPr>
        <p:spPr>
          <a:xfrm>
            <a:off x="2013206" y="4878685"/>
            <a:ext cx="3236871" cy="0"/>
          </a:xfrm>
          <a:prstGeom prst="line">
            <a:avLst/>
          </a:prstGeom>
          <a:ln>
            <a:solidFill>
              <a:srgbClr val="1533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69A4346-42F2-40A4-8B18-2E9315ACF16E}"/>
              </a:ext>
            </a:extLst>
          </p:cNvPr>
          <p:cNvSpPr txBox="1"/>
          <p:nvPr/>
        </p:nvSpPr>
        <p:spPr>
          <a:xfrm>
            <a:off x="2662329" y="4340010"/>
            <a:ext cx="2406245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예상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617538-8FA9-48CA-8033-E2002389F6D0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01C69AC-2E7D-474A-B51A-F0C9DAE51A3E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5E0F317-483B-40C3-AB42-35C86DB37B03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CD39AC-10F3-4051-8D55-E980320FE66A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02</a:t>
            </a:r>
            <a:endParaRPr lang="ko-KR" altLang="en-US" dirty="0">
              <a:solidFill>
                <a:srgbClr val="15332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FA0638-E1B1-4CA0-8FBA-BE1B71C880ED}"/>
              </a:ext>
            </a:extLst>
          </p:cNvPr>
          <p:cNvSpPr txBox="1"/>
          <p:nvPr/>
        </p:nvSpPr>
        <p:spPr>
          <a:xfrm>
            <a:off x="1932484" y="2750171"/>
            <a:ext cx="729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0</a:t>
            </a:r>
            <a:r>
              <a:rPr lang="en-US" altLang="ko-KR" sz="1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</a:t>
            </a:r>
            <a:endParaRPr lang="ko-KR" altLang="en-US" sz="2400" dirty="0">
              <a:solidFill>
                <a:srgbClr val="2252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384C4F7-F013-4511-94F0-AF1CB3B96954}"/>
              </a:ext>
            </a:extLst>
          </p:cNvPr>
          <p:cNvCxnSpPr>
            <a:cxnSpLocks/>
          </p:cNvCxnSpPr>
          <p:nvPr/>
        </p:nvCxnSpPr>
        <p:spPr>
          <a:xfrm>
            <a:off x="2013206" y="3288846"/>
            <a:ext cx="3236871" cy="0"/>
          </a:xfrm>
          <a:prstGeom prst="line">
            <a:avLst/>
          </a:prstGeom>
          <a:ln>
            <a:solidFill>
              <a:srgbClr val="1533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460C22-FD88-410B-B8D5-5B56E6E65CD3}"/>
              </a:ext>
            </a:extLst>
          </p:cNvPr>
          <p:cNvSpPr txBox="1"/>
          <p:nvPr/>
        </p:nvSpPr>
        <p:spPr>
          <a:xfrm>
            <a:off x="2662329" y="2750171"/>
            <a:ext cx="2406245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프로젝트 필요성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6A0EC5-1922-418B-807C-79B638413217}"/>
              </a:ext>
            </a:extLst>
          </p:cNvPr>
          <p:cNvSpPr txBox="1"/>
          <p:nvPr/>
        </p:nvSpPr>
        <p:spPr>
          <a:xfrm>
            <a:off x="1932484" y="5057919"/>
            <a:ext cx="729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0</a:t>
            </a:r>
            <a:r>
              <a:rPr lang="en-US" altLang="ko-KR" sz="1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4</a:t>
            </a:r>
            <a:endParaRPr lang="ko-KR" altLang="en-US" sz="2400" dirty="0">
              <a:solidFill>
                <a:srgbClr val="2252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A92F74-1BAB-49E9-A95B-2C23F4A2339E}"/>
              </a:ext>
            </a:extLst>
          </p:cNvPr>
          <p:cNvCxnSpPr>
            <a:cxnSpLocks/>
          </p:cNvCxnSpPr>
          <p:nvPr/>
        </p:nvCxnSpPr>
        <p:spPr>
          <a:xfrm>
            <a:off x="2013206" y="5596594"/>
            <a:ext cx="3236871" cy="0"/>
          </a:xfrm>
          <a:prstGeom prst="line">
            <a:avLst/>
          </a:prstGeom>
          <a:ln>
            <a:solidFill>
              <a:srgbClr val="1533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679030-EEAD-4A19-B66A-51C7F84EB857}"/>
              </a:ext>
            </a:extLst>
          </p:cNvPr>
          <p:cNvSpPr txBox="1"/>
          <p:nvPr/>
        </p:nvSpPr>
        <p:spPr>
          <a:xfrm>
            <a:off x="2662329" y="5057919"/>
            <a:ext cx="2406245" cy="3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solidFill>
                  <a:srgbClr val="2252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서평원 꺾깎체 TTF" panose="020B0600000101010101" pitchFamily="50" charset="-127"/>
                <a:ea typeface="서평원 꺾깎체 TTF" panose="020B0600000101010101" pitchFamily="50" charset="-127"/>
              </a:rPr>
              <a:t>WBS</a:t>
            </a:r>
            <a:endParaRPr lang="ko-KR" altLang="en-US" dirty="0">
              <a:solidFill>
                <a:srgbClr val="2252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서평원 꺾깎체 TTF" panose="020B0600000101010101" pitchFamily="50" charset="-127"/>
              <a:ea typeface="서평원 꺾깎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68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9EDADE-9F00-4720-BD3A-2A2F25DDB804}"/>
              </a:ext>
            </a:extLst>
          </p:cNvPr>
          <p:cNvSpPr/>
          <p:nvPr/>
        </p:nvSpPr>
        <p:spPr>
          <a:xfrm>
            <a:off x="766763" y="1309684"/>
            <a:ext cx="441897" cy="110667"/>
          </a:xfrm>
          <a:prstGeom prst="rect">
            <a:avLst/>
          </a:prstGeom>
          <a:solidFill>
            <a:srgbClr val="22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41F892-C84F-4AE3-8C11-21250464651C}"/>
              </a:ext>
            </a:extLst>
          </p:cNvPr>
          <p:cNvSpPr/>
          <p:nvPr/>
        </p:nvSpPr>
        <p:spPr>
          <a:xfrm>
            <a:off x="1208660" y="1309684"/>
            <a:ext cx="3698240" cy="110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3F80D3-82BE-4E2D-B713-49AC1A1E58B3}"/>
              </a:ext>
            </a:extLst>
          </p:cNvPr>
          <p:cNvSpPr txBox="1"/>
          <p:nvPr/>
        </p:nvSpPr>
        <p:spPr>
          <a:xfrm>
            <a:off x="678859" y="564298"/>
            <a:ext cx="47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팀원 소개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45E200-3B95-42CF-89EB-2D34E4EAEEAD}"/>
              </a:ext>
            </a:extLst>
          </p:cNvPr>
          <p:cNvSpPr/>
          <p:nvPr/>
        </p:nvSpPr>
        <p:spPr>
          <a:xfrm>
            <a:off x="766763" y="4095994"/>
            <a:ext cx="1427480" cy="16184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A737A2-C6D4-4EF7-8F5F-ADFB1E56582B}"/>
              </a:ext>
            </a:extLst>
          </p:cNvPr>
          <p:cNvSpPr/>
          <p:nvPr/>
        </p:nvSpPr>
        <p:spPr>
          <a:xfrm>
            <a:off x="8430616" y="1940551"/>
            <a:ext cx="1427480" cy="16184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4345DA-1439-4A3C-8AC6-8E6CE0B57C69}"/>
              </a:ext>
            </a:extLst>
          </p:cNvPr>
          <p:cNvSpPr/>
          <p:nvPr/>
        </p:nvSpPr>
        <p:spPr>
          <a:xfrm>
            <a:off x="4605375" y="4079239"/>
            <a:ext cx="1427480" cy="16184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FF192F-4E8C-40BD-BEBC-C8781254F7DD}"/>
              </a:ext>
            </a:extLst>
          </p:cNvPr>
          <p:cNvSpPr/>
          <p:nvPr/>
        </p:nvSpPr>
        <p:spPr>
          <a:xfrm>
            <a:off x="4605375" y="1940551"/>
            <a:ext cx="1427480" cy="161848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CDD5EE-380A-41F5-99CA-5C4DD048CE1A}"/>
              </a:ext>
            </a:extLst>
          </p:cNvPr>
          <p:cNvSpPr/>
          <p:nvPr/>
        </p:nvSpPr>
        <p:spPr>
          <a:xfrm>
            <a:off x="766763" y="1940551"/>
            <a:ext cx="1427480" cy="161848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3600FF-6F34-4126-8C7E-3CF7F44AED23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4711BCF-46F7-4C58-BA66-E5E09D949DF1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F2489FD-E5ED-4947-84A7-64E241DBD6A4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C16E6D-83B8-4C52-9C09-061A85B2DA7E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03</a:t>
            </a:r>
            <a:endParaRPr lang="ko-KR" altLang="en-US" dirty="0">
              <a:solidFill>
                <a:srgbClr val="15332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FA47F-D8CA-4A04-B070-8681D240B318}"/>
              </a:ext>
            </a:extLst>
          </p:cNvPr>
          <p:cNvSpPr txBox="1"/>
          <p:nvPr/>
        </p:nvSpPr>
        <p:spPr>
          <a:xfrm>
            <a:off x="2207614" y="1940551"/>
            <a:ext cx="2217773" cy="77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인공지능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SW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학과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김준호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개발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F6A252-DE25-4ED7-8652-624D40C05BB0}"/>
              </a:ext>
            </a:extLst>
          </p:cNvPr>
          <p:cNvSpPr txBox="1"/>
          <p:nvPr/>
        </p:nvSpPr>
        <p:spPr>
          <a:xfrm>
            <a:off x="2207614" y="4069456"/>
            <a:ext cx="2217773" cy="77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인공지능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SW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학과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 err="1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김동해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개발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C3B403-F7D8-4B0F-84FD-45050A407C85}"/>
              </a:ext>
            </a:extLst>
          </p:cNvPr>
          <p:cNvSpPr txBox="1"/>
          <p:nvPr/>
        </p:nvSpPr>
        <p:spPr>
          <a:xfrm>
            <a:off x="6096000" y="2048176"/>
            <a:ext cx="2217773" cy="77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인공지능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SW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학과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최성찬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개발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6F9495-77A5-4152-A9C3-74029CCE9249}"/>
              </a:ext>
            </a:extLst>
          </p:cNvPr>
          <p:cNvSpPr txBox="1"/>
          <p:nvPr/>
        </p:nvSpPr>
        <p:spPr>
          <a:xfrm>
            <a:off x="6159147" y="3975766"/>
            <a:ext cx="2217773" cy="1141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인공지능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SW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학과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최종혁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프론트엔드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개발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DD3A02-19F0-4E06-A97E-664FEED65064}"/>
              </a:ext>
            </a:extLst>
          </p:cNvPr>
          <p:cNvSpPr txBox="1"/>
          <p:nvPr/>
        </p:nvSpPr>
        <p:spPr>
          <a:xfrm>
            <a:off x="9974939" y="2048176"/>
            <a:ext cx="2217773" cy="77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인공지능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SW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학과</a:t>
            </a:r>
            <a:r>
              <a:rPr lang="en-US" altLang="ko-KR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정우택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프론트엔드</a:t>
            </a:r>
            <a:r>
              <a:rPr lang="ko-KR" altLang="en-US" sz="1200" dirty="0">
                <a:solidFill>
                  <a:srgbClr val="22523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개발</a:t>
            </a:r>
            <a:endParaRPr lang="en-US" altLang="ko-KR" sz="1200" dirty="0">
              <a:solidFill>
                <a:srgbClr val="22523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81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CFF1C7D0-5598-41A4-9DE7-2E174D260995}"/>
              </a:ext>
            </a:extLst>
          </p:cNvPr>
          <p:cNvSpPr/>
          <p:nvPr/>
        </p:nvSpPr>
        <p:spPr>
          <a:xfrm>
            <a:off x="1208660" y="1309684"/>
            <a:ext cx="3698240" cy="110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AFB31116-B2CA-443F-BE70-E57ED53A8A06}"/>
              </a:ext>
            </a:extLst>
          </p:cNvPr>
          <p:cNvSpPr txBox="1"/>
          <p:nvPr/>
        </p:nvSpPr>
        <p:spPr>
          <a:xfrm>
            <a:off x="678859" y="564298"/>
            <a:ext cx="47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프로젝트</a:t>
            </a:r>
            <a:r>
              <a:rPr lang="en-US" altLang="ko-KR" sz="20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필요성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9B54CB-7DD7-48C8-90EA-2DE795F7E767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AA0D62D-232B-40F3-A6D3-E901E73DA20E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4A6FE09-0587-42C3-9405-E9918BBDC0F6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11FD933-D367-4C39-AEB2-5586FD3EDDC3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04</a:t>
            </a:r>
            <a:endParaRPr lang="ko-KR" altLang="en-US" dirty="0">
              <a:solidFill>
                <a:srgbClr val="153325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BBB3D9-8E53-4B79-A784-7A82397A66CA}"/>
              </a:ext>
            </a:extLst>
          </p:cNvPr>
          <p:cNvSpPr/>
          <p:nvPr/>
        </p:nvSpPr>
        <p:spPr>
          <a:xfrm>
            <a:off x="651171" y="1765484"/>
            <a:ext cx="10326709" cy="33196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F5E8B-0979-4F42-A472-4C4FB688DA94}"/>
              </a:ext>
            </a:extLst>
          </p:cNvPr>
          <p:cNvSpPr txBox="1"/>
          <p:nvPr/>
        </p:nvSpPr>
        <p:spPr>
          <a:xfrm>
            <a:off x="797624" y="1946576"/>
            <a:ext cx="701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데이터 기반 주식 </a:t>
            </a:r>
            <a:r>
              <a:rPr lang="ko-KR" altLang="en-US" sz="2500" b="1" dirty="0" err="1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로보</a:t>
            </a:r>
            <a:r>
              <a:rPr lang="ko-KR" altLang="en-US" sz="2500" b="1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2500" b="1" dirty="0" err="1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어드바이저의</a:t>
            </a:r>
            <a:r>
              <a:rPr lang="ko-KR" altLang="en-US" sz="2500" b="1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문제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AFF84-8993-45B8-9B07-FB233BA1F672}"/>
              </a:ext>
            </a:extLst>
          </p:cNvPr>
          <p:cNvSpPr txBox="1"/>
          <p:nvPr/>
        </p:nvSpPr>
        <p:spPr>
          <a:xfrm>
            <a:off x="805669" y="2450212"/>
            <a:ext cx="990895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최근 사용되고 있는 주식 </a:t>
            </a:r>
            <a:r>
              <a:rPr lang="ko-KR" altLang="en-US" dirty="0" err="1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로보</a:t>
            </a:r>
            <a:r>
              <a:rPr lang="ko-KR" altLang="en-US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어드바이저는</a:t>
            </a:r>
            <a:r>
              <a:rPr lang="ko-KR" altLang="en-US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 대부분 과거 데이터 기반으로 학습된 데이터기반으로 하기때문에 급변하는 사회와는 상극인 모델이다</a:t>
            </a:r>
            <a:r>
              <a:rPr lang="en-US" altLang="ko-KR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09266D3-4CFD-40AE-B96E-06AAFF19DF53}"/>
              </a:ext>
            </a:extLst>
          </p:cNvPr>
          <p:cNvSpPr/>
          <p:nvPr/>
        </p:nvSpPr>
        <p:spPr>
          <a:xfrm>
            <a:off x="416690" y="1669810"/>
            <a:ext cx="499902" cy="478454"/>
          </a:xfrm>
          <a:prstGeom prst="ellipse">
            <a:avLst/>
          </a:prstGeom>
          <a:solidFill>
            <a:srgbClr val="A1B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BB4E83-EE11-487A-9FE6-71DDFDF3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359" y="629167"/>
            <a:ext cx="1318105" cy="11335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4E9ABB-84D4-4EFE-B76E-47B08318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400" y="821576"/>
            <a:ext cx="1506180" cy="930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A0C407-6CD6-4870-BFCC-7D02C495A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81" y="192000"/>
            <a:ext cx="3044497" cy="15820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EF5E6E-9E5A-4182-8C1C-9BC9893715F1}"/>
              </a:ext>
            </a:extLst>
          </p:cNvPr>
          <p:cNvSpPr txBox="1"/>
          <p:nvPr/>
        </p:nvSpPr>
        <p:spPr>
          <a:xfrm>
            <a:off x="867072" y="3607393"/>
            <a:ext cx="87977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주식 </a:t>
            </a:r>
            <a:r>
              <a:rPr lang="ko-KR" altLang="en-US" sz="2500" b="1" dirty="0" err="1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로보</a:t>
            </a:r>
            <a:r>
              <a:rPr lang="ko-KR" altLang="en-US" sz="2500" b="1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2500" b="1" dirty="0" err="1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어드바이저의</a:t>
            </a:r>
            <a:r>
              <a:rPr lang="ko-KR" altLang="en-US" sz="2500" b="1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블랙박스 문제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47B54B-75BC-4037-85A2-9A19C60080D2}"/>
              </a:ext>
            </a:extLst>
          </p:cNvPr>
          <p:cNvSpPr txBox="1"/>
          <p:nvPr/>
        </p:nvSpPr>
        <p:spPr>
          <a:xfrm>
            <a:off x="805669" y="4072381"/>
            <a:ext cx="990895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국내 </a:t>
            </a:r>
            <a:r>
              <a:rPr lang="en-US" altLang="ko-KR" sz="1800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3</a:t>
            </a:r>
            <a:r>
              <a:rPr lang="ko-KR" altLang="en-US" sz="1800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대 </a:t>
            </a:r>
            <a:r>
              <a:rPr lang="ko-KR" altLang="en-US" sz="1800" dirty="0" err="1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로보</a:t>
            </a:r>
            <a:r>
              <a:rPr lang="ko-KR" altLang="en-US" sz="1800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 </a:t>
            </a:r>
            <a:r>
              <a:rPr lang="ko-KR" altLang="en-US" sz="1800" dirty="0" err="1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어드바이저사</a:t>
            </a:r>
            <a:r>
              <a:rPr lang="ko-KR" altLang="en-US" sz="1800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 모두 학습 과정을 보여주지 않기 때문에 알고리즘의 작동 방식이나 판단 근거를 명확히 이해하기 어렵다</a:t>
            </a:r>
            <a:r>
              <a:rPr lang="en-US" altLang="ko-KR" sz="1800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4D407AC-4AAB-400D-8E50-2DB7B7B18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52" y="5366795"/>
            <a:ext cx="3908385" cy="13460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C741DF-6A1E-4420-9D19-25D230774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255" y="5427431"/>
            <a:ext cx="1131964" cy="7322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3B8DB9F-3D0C-4F2A-8561-E7091B080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5791" y="5411638"/>
            <a:ext cx="1471461" cy="6951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6050F82-2A71-44A8-890C-B31A8BF14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934" y="5399955"/>
            <a:ext cx="1721854" cy="700033"/>
          </a:xfrm>
          <a:prstGeom prst="rect">
            <a:avLst/>
          </a:prstGeom>
        </p:spPr>
      </p:pic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A9618551-A6AB-459C-9046-6396426128E6}"/>
              </a:ext>
            </a:extLst>
          </p:cNvPr>
          <p:cNvSpPr/>
          <p:nvPr/>
        </p:nvSpPr>
        <p:spPr>
          <a:xfrm>
            <a:off x="766764" y="1309684"/>
            <a:ext cx="1216342" cy="110667"/>
          </a:xfrm>
          <a:prstGeom prst="rect">
            <a:avLst/>
          </a:prstGeom>
          <a:solidFill>
            <a:srgbClr val="22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7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6C8CD93B-E8FD-49D9-A0B8-6969CAC8A5FB}"/>
              </a:ext>
            </a:extLst>
          </p:cNvPr>
          <p:cNvSpPr/>
          <p:nvPr/>
        </p:nvSpPr>
        <p:spPr>
          <a:xfrm rot="5400000">
            <a:off x="639736" y="4011465"/>
            <a:ext cx="695950" cy="1294453"/>
          </a:xfrm>
          <a:prstGeom prst="rtTriangle">
            <a:avLst/>
          </a:prstGeom>
          <a:solidFill>
            <a:srgbClr val="22523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2131BC82-1CE9-4D5E-BCC2-42BDCAFBEB56}"/>
              </a:ext>
            </a:extLst>
          </p:cNvPr>
          <p:cNvSpPr/>
          <p:nvPr/>
        </p:nvSpPr>
        <p:spPr>
          <a:xfrm rot="5400000">
            <a:off x="628576" y="1245790"/>
            <a:ext cx="695950" cy="1294453"/>
          </a:xfrm>
          <a:prstGeom prst="rtTriangle">
            <a:avLst/>
          </a:prstGeom>
          <a:solidFill>
            <a:srgbClr val="22523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151B0C-BAC1-439D-B27A-C046850AD7F7}"/>
              </a:ext>
            </a:extLst>
          </p:cNvPr>
          <p:cNvSpPr/>
          <p:nvPr/>
        </p:nvSpPr>
        <p:spPr>
          <a:xfrm>
            <a:off x="1197500" y="1267284"/>
            <a:ext cx="3698240" cy="110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70921D-DCDD-4C5A-A541-146D9979211D}"/>
              </a:ext>
            </a:extLst>
          </p:cNvPr>
          <p:cNvSpPr txBox="1"/>
          <p:nvPr/>
        </p:nvSpPr>
        <p:spPr>
          <a:xfrm>
            <a:off x="678859" y="564298"/>
            <a:ext cx="47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프로젝트 목표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53BFB8-7FEC-4A3E-B3AB-0CEE76055FF8}"/>
              </a:ext>
            </a:extLst>
          </p:cNvPr>
          <p:cNvSpPr/>
          <p:nvPr/>
        </p:nvSpPr>
        <p:spPr>
          <a:xfrm>
            <a:off x="497680" y="1469901"/>
            <a:ext cx="9669165" cy="712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15E77-F333-45F1-9D2B-7788499564CD}"/>
              </a:ext>
            </a:extLst>
          </p:cNvPr>
          <p:cNvSpPr txBox="1"/>
          <p:nvPr/>
        </p:nvSpPr>
        <p:spPr>
          <a:xfrm>
            <a:off x="644134" y="1650992"/>
            <a:ext cx="9032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사용자 성향 분석 후 그에 어울리는 포트폴리오 제공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64BDCEB-3E4C-4C5C-832B-BE37298D490C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2E5A193-D57B-4F97-A69C-70905225CE2C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8779706-E61F-4D26-A6F7-A8CE1E19D20B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BFF7495-400B-4241-8971-743E851D7E23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05</a:t>
            </a:r>
            <a:endParaRPr lang="ko-KR" altLang="en-US" dirty="0">
              <a:solidFill>
                <a:srgbClr val="153325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9688C57-1D99-4BC1-B23B-C65754B30E1D}"/>
              </a:ext>
            </a:extLst>
          </p:cNvPr>
          <p:cNvSpPr/>
          <p:nvPr/>
        </p:nvSpPr>
        <p:spPr>
          <a:xfrm>
            <a:off x="210281" y="1342251"/>
            <a:ext cx="457417" cy="338121"/>
          </a:xfrm>
          <a:prstGeom prst="ellipse">
            <a:avLst/>
          </a:prstGeom>
          <a:solidFill>
            <a:srgbClr val="A1B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64" name="직각 삼각형 63">
            <a:extLst>
              <a:ext uri="{FF2B5EF4-FFF2-40B4-BE49-F238E27FC236}">
                <a16:creationId xmlns:a16="http://schemas.microsoft.com/office/drawing/2014/main" id="{4126F4EB-CE7A-4DB5-894F-B89B7EB8AC84}"/>
              </a:ext>
            </a:extLst>
          </p:cNvPr>
          <p:cNvSpPr/>
          <p:nvPr/>
        </p:nvSpPr>
        <p:spPr>
          <a:xfrm rot="5400000">
            <a:off x="639736" y="2143634"/>
            <a:ext cx="695950" cy="1294453"/>
          </a:xfrm>
          <a:prstGeom prst="rtTriangle">
            <a:avLst/>
          </a:prstGeom>
          <a:solidFill>
            <a:srgbClr val="22523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B451BCE-6C11-478C-8339-6913611D90D1}"/>
              </a:ext>
            </a:extLst>
          </p:cNvPr>
          <p:cNvSpPr/>
          <p:nvPr/>
        </p:nvSpPr>
        <p:spPr>
          <a:xfrm>
            <a:off x="508840" y="2367745"/>
            <a:ext cx="9669165" cy="712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D5E96E-C4A7-4515-8399-34A4AD6BEC70}"/>
              </a:ext>
            </a:extLst>
          </p:cNvPr>
          <p:cNvSpPr txBox="1"/>
          <p:nvPr/>
        </p:nvSpPr>
        <p:spPr>
          <a:xfrm>
            <a:off x="655294" y="2548836"/>
            <a:ext cx="9032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트랜스포머 모델을 활용해 학습한 뉴스 데이터와 주식 데이터를 결합하여 시계열 분석을 수행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6B47B1A-884D-452E-9659-218929B0FD8C}"/>
              </a:ext>
            </a:extLst>
          </p:cNvPr>
          <p:cNvSpPr/>
          <p:nvPr/>
        </p:nvSpPr>
        <p:spPr>
          <a:xfrm>
            <a:off x="221441" y="2240095"/>
            <a:ext cx="457417" cy="338121"/>
          </a:xfrm>
          <a:prstGeom prst="ellipse">
            <a:avLst/>
          </a:prstGeom>
          <a:solidFill>
            <a:srgbClr val="A1B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73" name="직각 삼각형 72">
            <a:extLst>
              <a:ext uri="{FF2B5EF4-FFF2-40B4-BE49-F238E27FC236}">
                <a16:creationId xmlns:a16="http://schemas.microsoft.com/office/drawing/2014/main" id="{03D43570-E0D0-4CBA-B7DA-03D1EE88CA9D}"/>
              </a:ext>
            </a:extLst>
          </p:cNvPr>
          <p:cNvSpPr/>
          <p:nvPr/>
        </p:nvSpPr>
        <p:spPr>
          <a:xfrm rot="5400000">
            <a:off x="638785" y="4914534"/>
            <a:ext cx="695950" cy="1294453"/>
          </a:xfrm>
          <a:prstGeom prst="rtTriangle">
            <a:avLst/>
          </a:prstGeom>
          <a:solidFill>
            <a:srgbClr val="22523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2CDF914-3CE2-460A-B113-62F82E9E9119}"/>
              </a:ext>
            </a:extLst>
          </p:cNvPr>
          <p:cNvSpPr/>
          <p:nvPr/>
        </p:nvSpPr>
        <p:spPr>
          <a:xfrm>
            <a:off x="507889" y="5138645"/>
            <a:ext cx="9669165" cy="712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EC38F1-8E65-456B-B997-1E653A786573}"/>
              </a:ext>
            </a:extLst>
          </p:cNvPr>
          <p:cNvSpPr txBox="1"/>
          <p:nvPr/>
        </p:nvSpPr>
        <p:spPr>
          <a:xfrm>
            <a:off x="654343" y="5319736"/>
            <a:ext cx="9415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애널리스트 </a:t>
            </a:r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평균</a:t>
            </a:r>
            <a:r>
              <a:rPr lang="en-US" altLang="ko-KR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(55%)</a:t>
            </a:r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이상의 주가 방향성 예측 정확도와 평균</a:t>
            </a:r>
            <a:r>
              <a:rPr lang="en-US" altLang="ko-KR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(37%)</a:t>
            </a:r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이상의 목표 주가 </a:t>
            </a:r>
            <a:r>
              <a:rPr lang="ko-KR" altLang="en-US" sz="1500" dirty="0" err="1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달성률</a:t>
            </a:r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예측 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0538F7C-36C9-4C87-A763-55AA66C881B5}"/>
              </a:ext>
            </a:extLst>
          </p:cNvPr>
          <p:cNvSpPr/>
          <p:nvPr/>
        </p:nvSpPr>
        <p:spPr>
          <a:xfrm>
            <a:off x="220490" y="5010995"/>
            <a:ext cx="457417" cy="338121"/>
          </a:xfrm>
          <a:prstGeom prst="ellipse">
            <a:avLst/>
          </a:prstGeom>
          <a:solidFill>
            <a:srgbClr val="A1B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5</a:t>
            </a:r>
            <a:endParaRPr lang="ko-KR" altLang="en-US" sz="1200" dirty="0">
              <a:solidFill>
                <a:schemeClr val="bg1"/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77" name="직각 삼각형 76">
            <a:extLst>
              <a:ext uri="{FF2B5EF4-FFF2-40B4-BE49-F238E27FC236}">
                <a16:creationId xmlns:a16="http://schemas.microsoft.com/office/drawing/2014/main" id="{69EB8778-2428-4B38-96F7-1F7C0C32396C}"/>
              </a:ext>
            </a:extLst>
          </p:cNvPr>
          <p:cNvSpPr/>
          <p:nvPr/>
        </p:nvSpPr>
        <p:spPr>
          <a:xfrm rot="5400000">
            <a:off x="639736" y="5813275"/>
            <a:ext cx="695950" cy="1294453"/>
          </a:xfrm>
          <a:prstGeom prst="rtTriangle">
            <a:avLst/>
          </a:prstGeom>
          <a:solidFill>
            <a:srgbClr val="22523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C5D2823-4349-4A24-B623-D8A3D539A37D}"/>
              </a:ext>
            </a:extLst>
          </p:cNvPr>
          <p:cNvSpPr/>
          <p:nvPr/>
        </p:nvSpPr>
        <p:spPr>
          <a:xfrm>
            <a:off x="508840" y="6037386"/>
            <a:ext cx="9669165" cy="712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09C6A8-E793-45BF-9516-2AEE89DC09A8}"/>
              </a:ext>
            </a:extLst>
          </p:cNvPr>
          <p:cNvSpPr txBox="1"/>
          <p:nvPr/>
        </p:nvSpPr>
        <p:spPr>
          <a:xfrm>
            <a:off x="655294" y="6218477"/>
            <a:ext cx="9032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매매 및 투자 추천 시스템 구현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454EF0A-6457-4E0E-9E61-25F9A23A5C50}"/>
              </a:ext>
            </a:extLst>
          </p:cNvPr>
          <p:cNvSpPr/>
          <p:nvPr/>
        </p:nvSpPr>
        <p:spPr>
          <a:xfrm>
            <a:off x="221441" y="5909736"/>
            <a:ext cx="457417" cy="338121"/>
          </a:xfrm>
          <a:prstGeom prst="ellipse">
            <a:avLst/>
          </a:prstGeom>
          <a:solidFill>
            <a:srgbClr val="A1B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6</a:t>
            </a:r>
            <a:endParaRPr lang="ko-KR" altLang="en-US" sz="1200" dirty="0">
              <a:solidFill>
                <a:schemeClr val="bg1"/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9B3C9C-0104-4F2F-A8B5-F9C8CE795A1E}"/>
              </a:ext>
            </a:extLst>
          </p:cNvPr>
          <p:cNvSpPr/>
          <p:nvPr/>
        </p:nvSpPr>
        <p:spPr>
          <a:xfrm>
            <a:off x="755603" y="1267284"/>
            <a:ext cx="1864042" cy="110667"/>
          </a:xfrm>
          <a:prstGeom prst="rect">
            <a:avLst/>
          </a:prstGeom>
          <a:solidFill>
            <a:srgbClr val="22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6C27ACE9-77FA-4CF0-BF64-921D41774CD1}"/>
              </a:ext>
            </a:extLst>
          </p:cNvPr>
          <p:cNvSpPr/>
          <p:nvPr/>
        </p:nvSpPr>
        <p:spPr>
          <a:xfrm rot="5400000">
            <a:off x="605012" y="3143481"/>
            <a:ext cx="695950" cy="1294453"/>
          </a:xfrm>
          <a:prstGeom prst="rtTriangle">
            <a:avLst/>
          </a:prstGeom>
          <a:solidFill>
            <a:srgbClr val="22523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E3975D3-25A7-44C1-8F6D-1F42EFDF963C}"/>
              </a:ext>
            </a:extLst>
          </p:cNvPr>
          <p:cNvSpPr/>
          <p:nvPr/>
        </p:nvSpPr>
        <p:spPr>
          <a:xfrm>
            <a:off x="508840" y="3269612"/>
            <a:ext cx="9669165" cy="712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2993CC-BD8C-422D-9541-279807F42081}"/>
              </a:ext>
            </a:extLst>
          </p:cNvPr>
          <p:cNvSpPr txBox="1"/>
          <p:nvPr/>
        </p:nvSpPr>
        <p:spPr>
          <a:xfrm>
            <a:off x="620570" y="3444773"/>
            <a:ext cx="9032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공공데이터 및 오픈 </a:t>
            </a:r>
            <a:r>
              <a:rPr lang="en-US" altLang="ko-KR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API</a:t>
            </a:r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를 통한 일일 </a:t>
            </a:r>
            <a:r>
              <a:rPr lang="en-US" altLang="ko-KR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1000</a:t>
            </a:r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 이상의 데이터 학습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626F2E0-29DC-4131-BF25-4716EC0407D0}"/>
              </a:ext>
            </a:extLst>
          </p:cNvPr>
          <p:cNvSpPr/>
          <p:nvPr/>
        </p:nvSpPr>
        <p:spPr>
          <a:xfrm>
            <a:off x="186717" y="3136032"/>
            <a:ext cx="457417" cy="338121"/>
          </a:xfrm>
          <a:prstGeom prst="ellipse">
            <a:avLst/>
          </a:prstGeom>
          <a:solidFill>
            <a:srgbClr val="A1B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04FC7F5-5426-42B0-B05F-60E02F9FA25A}"/>
              </a:ext>
            </a:extLst>
          </p:cNvPr>
          <p:cNvSpPr/>
          <p:nvPr/>
        </p:nvSpPr>
        <p:spPr>
          <a:xfrm>
            <a:off x="508840" y="4235576"/>
            <a:ext cx="9669165" cy="712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D486A2-5443-47E5-8ADA-50C983E022A3}"/>
              </a:ext>
            </a:extLst>
          </p:cNvPr>
          <p:cNvSpPr txBox="1"/>
          <p:nvPr/>
        </p:nvSpPr>
        <p:spPr>
          <a:xfrm>
            <a:off x="655294" y="4416667"/>
            <a:ext cx="9032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투명성 강화를 위한 </a:t>
            </a:r>
            <a:r>
              <a:rPr lang="en-US" altLang="ko-KR" sz="1500" dirty="0" err="1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xAI</a:t>
            </a:r>
            <a:r>
              <a:rPr lang="en-US" altLang="ko-KR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1500" dirty="0" err="1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로보</a:t>
            </a:r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1500" dirty="0" err="1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어드바이저</a:t>
            </a:r>
            <a:r>
              <a:rPr lang="ko-KR" altLang="en-US" sz="15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설계 통한 신뢰성 제공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85CAFF7-F821-468B-8594-0862C36A9DB2}"/>
              </a:ext>
            </a:extLst>
          </p:cNvPr>
          <p:cNvSpPr/>
          <p:nvPr/>
        </p:nvSpPr>
        <p:spPr>
          <a:xfrm>
            <a:off x="221441" y="4107926"/>
            <a:ext cx="457417" cy="338121"/>
          </a:xfrm>
          <a:prstGeom prst="ellipse">
            <a:avLst/>
          </a:prstGeom>
          <a:solidFill>
            <a:srgbClr val="A1B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4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0B9218-34D6-4E47-8795-9D695B3887F6}"/>
              </a:ext>
            </a:extLst>
          </p:cNvPr>
          <p:cNvSpPr/>
          <p:nvPr/>
        </p:nvSpPr>
        <p:spPr>
          <a:xfrm>
            <a:off x="7980858" y="1695876"/>
            <a:ext cx="2801072" cy="44844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CCA323-FB5D-49E9-9FC9-036DC1681AC7}"/>
              </a:ext>
            </a:extLst>
          </p:cNvPr>
          <p:cNvSpPr/>
          <p:nvPr/>
        </p:nvSpPr>
        <p:spPr>
          <a:xfrm>
            <a:off x="546801" y="4917150"/>
            <a:ext cx="4380155" cy="12632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08405E-29A1-4F4F-835C-9D85736D82A9}"/>
              </a:ext>
            </a:extLst>
          </p:cNvPr>
          <p:cNvSpPr/>
          <p:nvPr/>
        </p:nvSpPr>
        <p:spPr>
          <a:xfrm>
            <a:off x="546802" y="1790110"/>
            <a:ext cx="5475891" cy="22261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7167CC-8640-43C1-B2C2-1014902649E7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A82D76A-F64D-49F7-B59D-7BF21732220B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DC59198-4DE5-4711-8F02-A693BA939395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013E9EF-1526-467D-824F-DDB2FED43B49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06</a:t>
            </a:r>
            <a:endParaRPr lang="ko-KR" altLang="en-US" dirty="0">
              <a:solidFill>
                <a:srgbClr val="15332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36D460-F5A1-4C64-ACB9-8303E023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6" y="2072557"/>
            <a:ext cx="1790009" cy="15850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E8302F-56AB-4B8D-A718-B19B5149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0" y="5013086"/>
            <a:ext cx="1149754" cy="11220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1DFF59-6569-4C06-BA21-83FDA863C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788" y="3516199"/>
            <a:ext cx="1133416" cy="10137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33CBE4-AC8D-4090-96F6-F9313407D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675" y="1830126"/>
            <a:ext cx="1807955" cy="6720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E6683F-02E2-4DDA-AE93-7A2BEB949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788" y="2657855"/>
            <a:ext cx="1995568" cy="5144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8D027F-7D0D-46E3-98B1-6EE6FF322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252" y="1970895"/>
            <a:ext cx="2689184" cy="114077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B0D446E-8E37-432D-A491-B84E59874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9334" y="5013086"/>
            <a:ext cx="691244" cy="107104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69B73F-CB2E-4FE7-829F-EBA3837E3E87}"/>
              </a:ext>
            </a:extLst>
          </p:cNvPr>
          <p:cNvSpPr/>
          <p:nvPr/>
        </p:nvSpPr>
        <p:spPr>
          <a:xfrm>
            <a:off x="4629873" y="1790110"/>
            <a:ext cx="1392820" cy="58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프론트엔드</a:t>
            </a:r>
            <a:endParaRPr lang="ko-KR" altLang="en-US" sz="1800" dirty="0">
              <a:solidFill>
                <a:srgbClr val="183C2B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89344B-7FB5-4B72-9071-995B4F0ACB24}"/>
              </a:ext>
            </a:extLst>
          </p:cNvPr>
          <p:cNvSpPr/>
          <p:nvPr/>
        </p:nvSpPr>
        <p:spPr>
          <a:xfrm>
            <a:off x="7980858" y="5595240"/>
            <a:ext cx="1392820" cy="58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백엔드</a:t>
            </a:r>
            <a:endParaRPr lang="ko-KR" altLang="en-US" sz="1800" dirty="0">
              <a:solidFill>
                <a:srgbClr val="183C2B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4F7454-B65E-4D0F-9CBB-807035FC7F63}"/>
              </a:ext>
            </a:extLst>
          </p:cNvPr>
          <p:cNvSpPr/>
          <p:nvPr/>
        </p:nvSpPr>
        <p:spPr>
          <a:xfrm>
            <a:off x="3534136" y="4917150"/>
            <a:ext cx="1392820" cy="58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183C2B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코트라 볼드체" panose="02020603020101020101" pitchFamily="18" charset="-127"/>
              </a:rPr>
              <a:t>DB</a:t>
            </a:r>
            <a:endParaRPr lang="ko-KR" altLang="en-US" sz="1800" dirty="0">
              <a:solidFill>
                <a:srgbClr val="183C2B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17881E-AA80-4B54-96B6-A90056053162}"/>
              </a:ext>
            </a:extLst>
          </p:cNvPr>
          <p:cNvSpPr/>
          <p:nvPr/>
        </p:nvSpPr>
        <p:spPr>
          <a:xfrm>
            <a:off x="1208660" y="1309684"/>
            <a:ext cx="3698240" cy="110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227A1F-4DDB-4A2B-B274-9151A8431A5B}"/>
              </a:ext>
            </a:extLst>
          </p:cNvPr>
          <p:cNvSpPr txBox="1"/>
          <p:nvPr/>
        </p:nvSpPr>
        <p:spPr>
          <a:xfrm>
            <a:off x="678859" y="564298"/>
            <a:ext cx="47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프로젝트 개발 스택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C32F066-A890-4F70-8177-6DD0E3B573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3683" y="3072714"/>
            <a:ext cx="1666430" cy="88697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DDDF67-EE46-4161-BCB3-A949A9A62485}"/>
              </a:ext>
            </a:extLst>
          </p:cNvPr>
          <p:cNvSpPr/>
          <p:nvPr/>
        </p:nvSpPr>
        <p:spPr>
          <a:xfrm>
            <a:off x="766764" y="1309684"/>
            <a:ext cx="2355532" cy="110667"/>
          </a:xfrm>
          <a:prstGeom prst="rect">
            <a:avLst/>
          </a:prstGeom>
          <a:solidFill>
            <a:srgbClr val="22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47D522-6B94-4AE9-9572-AC0AFBF265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0651" y="1172050"/>
            <a:ext cx="1360302" cy="10476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B64C75-0364-494C-A14C-1CF18115D3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1351" y="3752600"/>
            <a:ext cx="1237432" cy="6311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9E1BB9-A094-49B1-B955-6BEA22592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542" y="1970894"/>
            <a:ext cx="598011" cy="74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1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47167CC-8640-43C1-B2C2-1014902649E7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A82D76A-F64D-49F7-B59D-7BF21732220B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DC59198-4DE5-4711-8F02-A693BA939395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013E9EF-1526-467D-824F-DDB2FED43B49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07</a:t>
            </a:r>
            <a:endParaRPr lang="ko-KR" altLang="en-US" dirty="0">
              <a:solidFill>
                <a:srgbClr val="153325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17881E-AA80-4B54-96B6-A90056053162}"/>
              </a:ext>
            </a:extLst>
          </p:cNvPr>
          <p:cNvSpPr/>
          <p:nvPr/>
        </p:nvSpPr>
        <p:spPr>
          <a:xfrm>
            <a:off x="1208660" y="1309684"/>
            <a:ext cx="3698240" cy="110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227A1F-4DDB-4A2B-B274-9151A8431A5B}"/>
              </a:ext>
            </a:extLst>
          </p:cNvPr>
          <p:cNvSpPr txBox="1"/>
          <p:nvPr/>
        </p:nvSpPr>
        <p:spPr>
          <a:xfrm>
            <a:off x="678859" y="564298"/>
            <a:ext cx="47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데이터 학습 과정</a:t>
            </a:r>
            <a:endParaRPr lang="ko-KR" altLang="en-US" sz="2000" dirty="0">
              <a:solidFill>
                <a:srgbClr val="22523B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DDDF67-EE46-4161-BCB3-A949A9A62485}"/>
              </a:ext>
            </a:extLst>
          </p:cNvPr>
          <p:cNvSpPr/>
          <p:nvPr/>
        </p:nvSpPr>
        <p:spPr>
          <a:xfrm>
            <a:off x="766764" y="1310954"/>
            <a:ext cx="2865436" cy="110667"/>
          </a:xfrm>
          <a:prstGeom prst="rect">
            <a:avLst/>
          </a:prstGeom>
          <a:solidFill>
            <a:srgbClr val="22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523B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E0B6C4-11F9-4A5D-9AB7-C056B3E7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" y="3043535"/>
            <a:ext cx="1036407" cy="13851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9D97F8-F590-4593-A54F-A37B1D81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81" y="3052951"/>
            <a:ext cx="643849" cy="80481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62B306-D76B-4278-8227-D54CDA2BA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0" y="1623403"/>
            <a:ext cx="1767305" cy="128040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4C360DB-14F2-4BA6-A6C3-401AFF906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39449"/>
            <a:ext cx="12192000" cy="253603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72AD681-D4DD-4FB7-8FC0-E79E1FA9D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585" y="2801569"/>
            <a:ext cx="2359156" cy="141913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DF38E2D-0EE3-4D9E-83CF-7D9BA8222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126" y="2741216"/>
            <a:ext cx="1789881" cy="173597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CBECE54-23B5-427C-A0B8-4920839A3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610" y="3604161"/>
            <a:ext cx="2031124" cy="73528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1DF7BA-E144-4E45-84F9-086B1322DBD0}"/>
              </a:ext>
            </a:extLst>
          </p:cNvPr>
          <p:cNvSpPr/>
          <p:nvPr/>
        </p:nvSpPr>
        <p:spPr>
          <a:xfrm>
            <a:off x="10215562" y="3296329"/>
            <a:ext cx="1462503" cy="983748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C6701AF4-3D64-4698-AAA4-EDD23775F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9072" y="3419612"/>
            <a:ext cx="1940954" cy="9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7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046447D-A62A-4C9C-AE9B-96C5ADBE555D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9D1351-A657-4AF0-9087-CA7FAE63F0B1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B9FC8C-B249-4DA2-B155-2361AAC42CFE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D41340-8484-4FE9-AB32-2282362A27E5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08</a:t>
            </a:r>
            <a:endParaRPr lang="ko-KR" altLang="en-US" dirty="0">
              <a:solidFill>
                <a:srgbClr val="153325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FEB98F-EE57-44BE-B039-6132B3B569B7}"/>
              </a:ext>
            </a:extLst>
          </p:cNvPr>
          <p:cNvSpPr/>
          <p:nvPr/>
        </p:nvSpPr>
        <p:spPr>
          <a:xfrm>
            <a:off x="1208660" y="1309684"/>
            <a:ext cx="3698240" cy="110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523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B8BD-7559-46B6-9B79-4D2C37737EB4}"/>
              </a:ext>
            </a:extLst>
          </p:cNvPr>
          <p:cNvSpPr txBox="1"/>
          <p:nvPr/>
        </p:nvSpPr>
        <p:spPr>
          <a:xfrm>
            <a:off x="678859" y="564298"/>
            <a:ext cx="47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예상 결과물</a:t>
            </a: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DA4C537-17BF-4A59-9A1A-90F59C432D25}"/>
              </a:ext>
            </a:extLst>
          </p:cNvPr>
          <p:cNvSpPr/>
          <p:nvPr/>
        </p:nvSpPr>
        <p:spPr>
          <a:xfrm rot="5400000">
            <a:off x="639736" y="1583271"/>
            <a:ext cx="695950" cy="1294453"/>
          </a:xfrm>
          <a:prstGeom prst="rtTriangle">
            <a:avLst/>
          </a:prstGeom>
          <a:solidFill>
            <a:srgbClr val="22523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7CC416-9F5F-46BF-B644-FEB7F4236B40}"/>
              </a:ext>
            </a:extLst>
          </p:cNvPr>
          <p:cNvSpPr/>
          <p:nvPr/>
        </p:nvSpPr>
        <p:spPr>
          <a:xfrm>
            <a:off x="508840" y="1807382"/>
            <a:ext cx="9669165" cy="712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03A74-C010-4A33-B37A-00ED2E780898}"/>
              </a:ext>
            </a:extLst>
          </p:cNvPr>
          <p:cNvSpPr txBox="1"/>
          <p:nvPr/>
        </p:nvSpPr>
        <p:spPr>
          <a:xfrm>
            <a:off x="655294" y="1988473"/>
            <a:ext cx="903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사용자 프로필 관리 및 </a:t>
            </a:r>
            <a:r>
              <a:rPr lang="ko-KR" altLang="en-US" sz="200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성향 분석 후 </a:t>
            </a:r>
            <a:r>
              <a:rPr lang="ko-KR" altLang="en-US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맞춤 전략 제공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420FD9E-909E-42D6-A39D-43092A431533}"/>
              </a:ext>
            </a:extLst>
          </p:cNvPr>
          <p:cNvSpPr/>
          <p:nvPr/>
        </p:nvSpPr>
        <p:spPr>
          <a:xfrm>
            <a:off x="221441" y="1679732"/>
            <a:ext cx="457417" cy="338121"/>
          </a:xfrm>
          <a:prstGeom prst="ellipse">
            <a:avLst/>
          </a:prstGeom>
          <a:solidFill>
            <a:srgbClr val="A1B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1E3470-AA7D-44DD-98F6-05183CE41DF7}"/>
              </a:ext>
            </a:extLst>
          </p:cNvPr>
          <p:cNvSpPr/>
          <p:nvPr/>
        </p:nvSpPr>
        <p:spPr>
          <a:xfrm>
            <a:off x="766763" y="1309684"/>
            <a:ext cx="3340417" cy="110667"/>
          </a:xfrm>
          <a:prstGeom prst="rect">
            <a:avLst/>
          </a:prstGeom>
          <a:solidFill>
            <a:srgbClr val="22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523B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D20CD8-A5D9-42B3-8536-B6082C175533}"/>
              </a:ext>
            </a:extLst>
          </p:cNvPr>
          <p:cNvSpPr/>
          <p:nvPr/>
        </p:nvSpPr>
        <p:spPr>
          <a:xfrm>
            <a:off x="6300486" y="3033498"/>
            <a:ext cx="5584482" cy="326020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344E3-DAD3-41CC-8AA1-80C092293109}"/>
              </a:ext>
            </a:extLst>
          </p:cNvPr>
          <p:cNvSpPr/>
          <p:nvPr/>
        </p:nvSpPr>
        <p:spPr>
          <a:xfrm>
            <a:off x="340484" y="3033497"/>
            <a:ext cx="5584482" cy="326020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88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046447D-A62A-4C9C-AE9B-96C5ADBE555D}"/>
              </a:ext>
            </a:extLst>
          </p:cNvPr>
          <p:cNvGrpSpPr/>
          <p:nvPr/>
        </p:nvGrpSpPr>
        <p:grpSpPr>
          <a:xfrm>
            <a:off x="55160" y="49523"/>
            <a:ext cx="750509" cy="839745"/>
            <a:chOff x="1595716" y="4405728"/>
            <a:chExt cx="750509" cy="839746"/>
          </a:xfr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C9D1351-A657-4AF0-9087-CA7FAE63F0B1}"/>
                </a:ext>
              </a:extLst>
            </p:cNvPr>
            <p:cNvSpPr/>
            <p:nvPr/>
          </p:nvSpPr>
          <p:spPr>
            <a:xfrm>
              <a:off x="1595716" y="4405728"/>
              <a:ext cx="744071" cy="744071"/>
            </a:xfrm>
            <a:prstGeom prst="ellipse">
              <a:avLst/>
            </a:prstGeom>
            <a:grpFill/>
            <a:ln>
              <a:solidFill>
                <a:srgbClr val="609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153325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</a:t>
              </a:r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B9FC8C-B249-4DA2-B155-2361AAC42CFE}"/>
                </a:ext>
              </a:extLst>
            </p:cNvPr>
            <p:cNvSpPr/>
            <p:nvPr/>
          </p:nvSpPr>
          <p:spPr>
            <a:xfrm>
              <a:off x="1602154" y="4501403"/>
              <a:ext cx="744071" cy="7440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153325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D41340-8484-4FE9-AB32-2282362A27E5}"/>
              </a:ext>
            </a:extLst>
          </p:cNvPr>
          <p:cNvSpPr txBox="1"/>
          <p:nvPr/>
        </p:nvSpPr>
        <p:spPr>
          <a:xfrm>
            <a:off x="137795" y="218267"/>
            <a:ext cx="59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53325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09</a:t>
            </a:r>
            <a:endParaRPr lang="ko-KR" altLang="en-US" dirty="0">
              <a:solidFill>
                <a:srgbClr val="153325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FEB98F-EE57-44BE-B039-6132B3B569B7}"/>
              </a:ext>
            </a:extLst>
          </p:cNvPr>
          <p:cNvSpPr/>
          <p:nvPr/>
        </p:nvSpPr>
        <p:spPr>
          <a:xfrm>
            <a:off x="1208660" y="1309684"/>
            <a:ext cx="3698240" cy="1106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523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B8BD-7559-46B6-9B79-4D2C37737EB4}"/>
              </a:ext>
            </a:extLst>
          </p:cNvPr>
          <p:cNvSpPr txBox="1"/>
          <p:nvPr/>
        </p:nvSpPr>
        <p:spPr>
          <a:xfrm>
            <a:off x="678859" y="564298"/>
            <a:ext cx="47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2523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예상 결과물</a:t>
            </a: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DA4C537-17BF-4A59-9A1A-90F59C432D25}"/>
              </a:ext>
            </a:extLst>
          </p:cNvPr>
          <p:cNvSpPr/>
          <p:nvPr/>
        </p:nvSpPr>
        <p:spPr>
          <a:xfrm rot="5400000">
            <a:off x="639736" y="1583271"/>
            <a:ext cx="695950" cy="1294453"/>
          </a:xfrm>
          <a:prstGeom prst="rtTriangle">
            <a:avLst/>
          </a:prstGeom>
          <a:solidFill>
            <a:srgbClr val="22523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7CC416-9F5F-46BF-B644-FEB7F4236B40}"/>
              </a:ext>
            </a:extLst>
          </p:cNvPr>
          <p:cNvSpPr/>
          <p:nvPr/>
        </p:nvSpPr>
        <p:spPr>
          <a:xfrm>
            <a:off x="508840" y="1807382"/>
            <a:ext cx="9669165" cy="712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03A74-C010-4A33-B37A-00ED2E780898}"/>
              </a:ext>
            </a:extLst>
          </p:cNvPr>
          <p:cNvSpPr txBox="1"/>
          <p:nvPr/>
        </p:nvSpPr>
        <p:spPr>
          <a:xfrm>
            <a:off x="608995" y="1948695"/>
            <a:ext cx="903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메인 페이지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420FD9E-909E-42D6-A39D-43092A431533}"/>
              </a:ext>
            </a:extLst>
          </p:cNvPr>
          <p:cNvSpPr/>
          <p:nvPr/>
        </p:nvSpPr>
        <p:spPr>
          <a:xfrm>
            <a:off x="221441" y="1679732"/>
            <a:ext cx="457417" cy="338121"/>
          </a:xfrm>
          <a:prstGeom prst="ellipse">
            <a:avLst/>
          </a:prstGeom>
          <a:solidFill>
            <a:srgbClr val="A1B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8AE7D123-1A26-443E-948A-37E02343603E}"/>
              </a:ext>
            </a:extLst>
          </p:cNvPr>
          <p:cNvSpPr/>
          <p:nvPr/>
        </p:nvSpPr>
        <p:spPr>
          <a:xfrm rot="5400000">
            <a:off x="43262" y="3489613"/>
            <a:ext cx="1888897" cy="1294453"/>
          </a:xfrm>
          <a:prstGeom prst="rtTriangle">
            <a:avLst/>
          </a:prstGeom>
          <a:solidFill>
            <a:srgbClr val="22523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D2C332-FE66-4962-8AB6-EBD98D096E43}"/>
              </a:ext>
            </a:extLst>
          </p:cNvPr>
          <p:cNvSpPr/>
          <p:nvPr/>
        </p:nvSpPr>
        <p:spPr>
          <a:xfrm>
            <a:off x="508840" y="3117251"/>
            <a:ext cx="9669165" cy="211450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92395-F9C8-401C-86EF-61580A9B0FEC}"/>
              </a:ext>
            </a:extLst>
          </p:cNvPr>
          <p:cNvSpPr txBox="1"/>
          <p:nvPr/>
        </p:nvSpPr>
        <p:spPr>
          <a:xfrm>
            <a:off x="608995" y="3258564"/>
            <a:ext cx="9032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1. </a:t>
            </a:r>
            <a:r>
              <a:rPr lang="ko-KR" altLang="en-US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사용자를 위한 학습 모델의 그래프 및 기반이 된 뉴스 </a:t>
            </a:r>
            <a:r>
              <a:rPr lang="en-US" altLang="ko-KR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URL </a:t>
            </a:r>
            <a:r>
              <a:rPr lang="ko-KR" altLang="en-US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제공</a:t>
            </a:r>
            <a:endParaRPr lang="en-US" altLang="ko-KR" sz="2000" dirty="0">
              <a:solidFill>
                <a:srgbClr val="183C2B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endParaRPr lang="en-US" altLang="ko-KR" sz="2000" dirty="0">
              <a:solidFill>
                <a:srgbClr val="183C2B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2.</a:t>
            </a:r>
            <a:r>
              <a:rPr lang="ko-KR" altLang="en-US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 매매 및 투자 추천 시스템 </a:t>
            </a:r>
            <a:endParaRPr lang="en-US" altLang="ko-KR" sz="2000" dirty="0">
              <a:solidFill>
                <a:srgbClr val="183C2B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endParaRPr lang="en-US" altLang="ko-KR" sz="2000" dirty="0">
              <a:solidFill>
                <a:srgbClr val="183C2B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3. </a:t>
            </a:r>
            <a:r>
              <a:rPr lang="ko-KR" altLang="en-US" sz="2000" dirty="0">
                <a:solidFill>
                  <a:srgbClr val="183C2B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개인화된 주식 포트폴리오 화면</a:t>
            </a:r>
            <a:endParaRPr lang="en-US" altLang="ko-KR" sz="2000" dirty="0">
              <a:solidFill>
                <a:srgbClr val="183C2B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1E3470-AA7D-44DD-98F6-05183CE41DF7}"/>
              </a:ext>
            </a:extLst>
          </p:cNvPr>
          <p:cNvSpPr/>
          <p:nvPr/>
        </p:nvSpPr>
        <p:spPr>
          <a:xfrm>
            <a:off x="766763" y="1309684"/>
            <a:ext cx="3612832" cy="110667"/>
          </a:xfrm>
          <a:prstGeom prst="rect">
            <a:avLst/>
          </a:prstGeom>
          <a:solidFill>
            <a:srgbClr val="225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5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697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283</Words>
  <Application>Microsoft Office PowerPoint</Application>
  <PresentationFormat>와이드스크린</PresentationFormat>
  <Paragraphs>84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Rix열정도</vt:lpstr>
      <vt:lpstr>나눔바른펜</vt:lpstr>
      <vt:lpstr>맑은 고딕</vt:lpstr>
      <vt:lpstr>서평원 꺾깎체 TTF</vt:lpstr>
      <vt:lpstr>카페24 써라운드</vt:lpstr>
      <vt:lpstr>코트라 볼드체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수미</dc:creator>
  <cp:lastModifiedBy>kimjunho</cp:lastModifiedBy>
  <cp:revision>157</cp:revision>
  <dcterms:created xsi:type="dcterms:W3CDTF">2021-08-09T13:33:15Z</dcterms:created>
  <dcterms:modified xsi:type="dcterms:W3CDTF">2025-03-21T03:01:20Z</dcterms:modified>
</cp:coreProperties>
</file>